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30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82268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04508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7363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42072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9017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12386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852656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4452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0318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71449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02709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CAF73-25D8-4A22-B8C6-12640C00D8B1}" type="datetimeFigureOut">
              <a:rPr lang="en-IE" smtClean="0"/>
              <a:t>29/08/2017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4BCE9-60B1-4648-A4EC-19ADF07BF5BB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7098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0"/>
          <p:cNvSpPr txBox="1"/>
          <p:nvPr/>
        </p:nvSpPr>
        <p:spPr>
          <a:xfrm>
            <a:off x="-42039" y="-31725"/>
            <a:ext cx="16337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900" b="1" dirty="0"/>
              <a:t>Supplemental Figure </a:t>
            </a:r>
            <a:r>
              <a:rPr lang="en-IE" sz="900" b="1" dirty="0" smtClean="0"/>
              <a:t>2</a:t>
            </a:r>
            <a:endParaRPr lang="en-IE" sz="900" b="1" dirty="0"/>
          </a:p>
        </p:txBody>
      </p:sp>
      <p:grpSp>
        <p:nvGrpSpPr>
          <p:cNvPr id="15" name="Gruppierung 14"/>
          <p:cNvGrpSpPr/>
          <p:nvPr/>
        </p:nvGrpSpPr>
        <p:grpSpPr>
          <a:xfrm>
            <a:off x="45296" y="640081"/>
            <a:ext cx="6858000" cy="3380180"/>
            <a:chOff x="-1667933" y="3475567"/>
            <a:chExt cx="9133453" cy="4501708"/>
          </a:xfrm>
        </p:grpSpPr>
        <p:pic>
          <p:nvPicPr>
            <p:cNvPr id="16" name="Bild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26"/>
            <a:stretch/>
          </p:blipFill>
          <p:spPr>
            <a:xfrm>
              <a:off x="4978398" y="3484034"/>
              <a:ext cx="2487122" cy="4415366"/>
            </a:xfrm>
            <a:prstGeom prst="rect">
              <a:avLst/>
            </a:prstGeom>
          </p:spPr>
        </p:pic>
        <p:pic>
          <p:nvPicPr>
            <p:cNvPr id="17" name="Bild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667933" y="3475567"/>
              <a:ext cx="6637869" cy="4501708"/>
            </a:xfrm>
            <a:prstGeom prst="rect">
              <a:avLst/>
            </a:prstGeom>
          </p:spPr>
        </p:pic>
      </p:grpSp>
      <p:sp>
        <p:nvSpPr>
          <p:cNvPr id="18" name="Textfeld 17"/>
          <p:cNvSpPr txBox="1"/>
          <p:nvPr/>
        </p:nvSpPr>
        <p:spPr>
          <a:xfrm>
            <a:off x="2535578" y="353815"/>
            <a:ext cx="1972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u="sng">
                <a:latin typeface="Arial" charset="0"/>
                <a:ea typeface="Arial" charset="0"/>
                <a:cs typeface="Arial" charset="0"/>
              </a:rPr>
              <a:t>PFC: </a:t>
            </a:r>
            <a:r>
              <a:rPr lang="en-IE" sz="1200" b="1" u="sng" dirty="0">
                <a:latin typeface="Arial" charset="0"/>
                <a:ea typeface="Arial" charset="0"/>
                <a:cs typeface="Arial" charset="0"/>
              </a:rPr>
              <a:t>enriched GO terms</a:t>
            </a:r>
          </a:p>
        </p:txBody>
      </p:sp>
      <p:sp>
        <p:nvSpPr>
          <p:cNvPr id="19" name="TextBox 22"/>
          <p:cNvSpPr txBox="1"/>
          <p:nvPr/>
        </p:nvSpPr>
        <p:spPr>
          <a:xfrm>
            <a:off x="45296" y="256275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a</a:t>
            </a:r>
            <a:endParaRPr lang="en-IE" sz="1400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2301539" y="4096290"/>
            <a:ext cx="24689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u="sng" dirty="0">
                <a:latin typeface="Arial" charset="0"/>
                <a:ea typeface="Arial" charset="0"/>
                <a:cs typeface="Arial" charset="0"/>
              </a:rPr>
              <a:t>PFC: enriched KEGG pathways</a:t>
            </a:r>
          </a:p>
        </p:txBody>
      </p:sp>
      <p:sp>
        <p:nvSpPr>
          <p:cNvPr id="24" name="TextBox 22"/>
          <p:cNvSpPr txBox="1"/>
          <p:nvPr/>
        </p:nvSpPr>
        <p:spPr>
          <a:xfrm>
            <a:off x="38943" y="3998750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b</a:t>
            </a:r>
            <a:endParaRPr lang="en-IE" sz="1400" b="1" dirty="0"/>
          </a:p>
        </p:txBody>
      </p:sp>
      <p:pic>
        <p:nvPicPr>
          <p:cNvPr id="20" name="Bild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88" y="7319453"/>
            <a:ext cx="1736055" cy="1864652"/>
          </a:xfrm>
          <a:prstGeom prst="rect">
            <a:avLst/>
          </a:prstGeom>
        </p:spPr>
      </p:pic>
      <p:pic>
        <p:nvPicPr>
          <p:cNvPr id="21" name="Bild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58" y="7206872"/>
            <a:ext cx="1939667" cy="1939667"/>
          </a:xfrm>
          <a:prstGeom prst="rect">
            <a:avLst/>
          </a:prstGeom>
        </p:spPr>
      </p:pic>
      <p:sp>
        <p:nvSpPr>
          <p:cNvPr id="22" name="Textfeld 18"/>
          <p:cNvSpPr txBox="1"/>
          <p:nvPr/>
        </p:nvSpPr>
        <p:spPr>
          <a:xfrm>
            <a:off x="4111786" y="730616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>
                <a:latin typeface="Arial" charset="0"/>
                <a:ea typeface="Arial" charset="0"/>
                <a:cs typeface="Arial" charset="0"/>
              </a:rPr>
              <a:t>Amygdala</a:t>
            </a:r>
          </a:p>
        </p:txBody>
      </p:sp>
      <p:sp>
        <p:nvSpPr>
          <p:cNvPr id="28" name="Textfeld 78"/>
          <p:cNvSpPr txBox="1"/>
          <p:nvPr/>
        </p:nvSpPr>
        <p:spPr>
          <a:xfrm>
            <a:off x="2228224" y="8042134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050">
                <a:latin typeface="Arial" charset="0"/>
                <a:ea typeface="Arial" charset="0"/>
                <a:cs typeface="Arial" charset="0"/>
              </a:rPr>
              <a:t>PFC</a:t>
            </a:r>
            <a:endParaRPr lang="en-IE" sz="105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Textfeld 79"/>
          <p:cNvSpPr txBox="1"/>
          <p:nvPr/>
        </p:nvSpPr>
        <p:spPr>
          <a:xfrm>
            <a:off x="1524114" y="7373493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dirty="0">
                <a:latin typeface="Arial" charset="0"/>
                <a:ea typeface="Arial" charset="0"/>
                <a:cs typeface="Arial" charset="0"/>
              </a:rPr>
              <a:t>Amygdala</a:t>
            </a:r>
          </a:p>
        </p:txBody>
      </p:sp>
      <p:sp>
        <p:nvSpPr>
          <p:cNvPr id="30" name="Textfeld 80"/>
          <p:cNvSpPr txBox="1"/>
          <p:nvPr/>
        </p:nvSpPr>
        <p:spPr>
          <a:xfrm>
            <a:off x="5207273" y="7911377"/>
            <a:ext cx="4683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050" dirty="0">
                <a:latin typeface="Arial" charset="0"/>
                <a:ea typeface="Arial" charset="0"/>
                <a:cs typeface="Arial" charset="0"/>
              </a:rPr>
              <a:t>PFC</a:t>
            </a:r>
          </a:p>
        </p:txBody>
      </p:sp>
      <p:sp>
        <p:nvSpPr>
          <p:cNvPr id="31" name="Textfeld 32"/>
          <p:cNvSpPr txBox="1"/>
          <p:nvPr/>
        </p:nvSpPr>
        <p:spPr>
          <a:xfrm>
            <a:off x="1568064" y="7015434"/>
            <a:ext cx="88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u="sng" dirty="0">
                <a:latin typeface="Arial" charset="0"/>
                <a:ea typeface="Arial" charset="0"/>
                <a:cs typeface="Arial" charset="0"/>
              </a:rPr>
              <a:t>GO terms</a:t>
            </a:r>
          </a:p>
        </p:txBody>
      </p:sp>
      <p:sp>
        <p:nvSpPr>
          <p:cNvPr id="32" name="Textfeld 81"/>
          <p:cNvSpPr txBox="1"/>
          <p:nvPr/>
        </p:nvSpPr>
        <p:spPr>
          <a:xfrm>
            <a:off x="4058569" y="6924244"/>
            <a:ext cx="1382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u="sng" dirty="0">
                <a:latin typeface="Arial" charset="0"/>
                <a:ea typeface="Arial" charset="0"/>
                <a:cs typeface="Arial" charset="0"/>
              </a:rPr>
              <a:t>KEGG pathways</a:t>
            </a:r>
          </a:p>
        </p:txBody>
      </p:sp>
      <p:sp>
        <p:nvSpPr>
          <p:cNvPr id="33" name="Textfeld 34"/>
          <p:cNvSpPr txBox="1"/>
          <p:nvPr/>
        </p:nvSpPr>
        <p:spPr>
          <a:xfrm>
            <a:off x="5441472" y="8562933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>
                <a:latin typeface="Arial" charset="0"/>
                <a:ea typeface="Arial" charset="0"/>
                <a:cs typeface="Arial" charset="0"/>
              </a:rPr>
              <a:t>1</a:t>
            </a:r>
          </a:p>
        </p:txBody>
      </p:sp>
      <p:sp>
        <p:nvSpPr>
          <p:cNvPr id="34" name="Textfeld 82"/>
          <p:cNvSpPr txBox="1"/>
          <p:nvPr/>
        </p:nvSpPr>
        <p:spPr>
          <a:xfrm>
            <a:off x="3962854" y="7609834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charset="0"/>
                <a:ea typeface="Arial" charset="0"/>
                <a:cs typeface="Arial" charset="0"/>
              </a:rPr>
              <a:t>58</a:t>
            </a:r>
          </a:p>
        </p:txBody>
      </p:sp>
      <p:sp>
        <p:nvSpPr>
          <p:cNvPr id="35" name="Textfeld 83"/>
          <p:cNvSpPr txBox="1"/>
          <p:nvPr/>
        </p:nvSpPr>
        <p:spPr>
          <a:xfrm>
            <a:off x="4666012" y="8111715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>
                <a:latin typeface="Arial" charset="0"/>
                <a:ea typeface="Arial" charset="0"/>
                <a:cs typeface="Arial" charset="0"/>
              </a:rPr>
              <a:t>93</a:t>
            </a:r>
            <a:endParaRPr lang="en-IE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6" name="Textfeld 84"/>
          <p:cNvSpPr txBox="1"/>
          <p:nvPr/>
        </p:nvSpPr>
        <p:spPr>
          <a:xfrm>
            <a:off x="2212765" y="8909969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>
                <a:latin typeface="Arial" charset="0"/>
                <a:ea typeface="Arial" charset="0"/>
                <a:cs typeface="Arial" charset="0"/>
              </a:rPr>
              <a:t>75</a:t>
            </a:r>
            <a:endParaRPr lang="en-IE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Textfeld 85"/>
          <p:cNvSpPr txBox="1"/>
          <p:nvPr/>
        </p:nvSpPr>
        <p:spPr>
          <a:xfrm>
            <a:off x="1608840" y="765049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 dirty="0">
                <a:latin typeface="Arial" charset="0"/>
                <a:ea typeface="Arial" charset="0"/>
                <a:cs typeface="Arial" charset="0"/>
              </a:rPr>
              <a:t>629</a:t>
            </a:r>
          </a:p>
        </p:txBody>
      </p:sp>
      <p:sp>
        <p:nvSpPr>
          <p:cNvPr id="38" name="Textfeld 86"/>
          <p:cNvSpPr txBox="1"/>
          <p:nvPr/>
        </p:nvSpPr>
        <p:spPr>
          <a:xfrm>
            <a:off x="1899294" y="8278799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1200" b="1">
                <a:latin typeface="Arial" charset="0"/>
                <a:ea typeface="Arial" charset="0"/>
                <a:cs typeface="Arial" charset="0"/>
              </a:rPr>
              <a:t>588</a:t>
            </a:r>
            <a:endParaRPr lang="en-IE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22"/>
          <p:cNvSpPr txBox="1"/>
          <p:nvPr/>
        </p:nvSpPr>
        <p:spPr>
          <a:xfrm>
            <a:off x="11875" y="7014225"/>
            <a:ext cx="25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c</a:t>
            </a:r>
            <a:endParaRPr lang="en-IE" sz="1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4306527"/>
            <a:ext cx="6814313" cy="2678397"/>
            <a:chOff x="0" y="4306527"/>
            <a:chExt cx="6814313" cy="2678397"/>
          </a:xfrm>
        </p:grpSpPr>
        <p:grpSp>
          <p:nvGrpSpPr>
            <p:cNvPr id="25" name="Gruppierung 24"/>
            <p:cNvGrpSpPr/>
            <p:nvPr/>
          </p:nvGrpSpPr>
          <p:grpSpPr>
            <a:xfrm>
              <a:off x="0" y="4306527"/>
              <a:ext cx="6814313" cy="2618938"/>
              <a:chOff x="0" y="3304117"/>
              <a:chExt cx="8475945" cy="3257551"/>
            </a:xfrm>
          </p:grpSpPr>
          <p:pic>
            <p:nvPicPr>
              <p:cNvPr id="26" name="Bild 25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923"/>
              <a:stretch/>
            </p:blipFill>
            <p:spPr>
              <a:xfrm>
                <a:off x="0" y="3304117"/>
                <a:ext cx="5981700" cy="3118347"/>
              </a:xfrm>
              <a:prstGeom prst="rect">
                <a:avLst/>
              </a:prstGeom>
            </p:spPr>
          </p:pic>
          <p:pic>
            <p:nvPicPr>
              <p:cNvPr id="27" name="Bild 26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824" r="20829"/>
              <a:stretch/>
            </p:blipFill>
            <p:spPr>
              <a:xfrm>
                <a:off x="5981699" y="3321051"/>
                <a:ext cx="2494246" cy="3240617"/>
              </a:xfrm>
              <a:prstGeom prst="rect">
                <a:avLst/>
              </a:prstGeom>
            </p:spPr>
          </p:pic>
        </p:grpSp>
        <p:sp>
          <p:nvSpPr>
            <p:cNvPr id="2" name="TextBox 1"/>
            <p:cNvSpPr txBox="1"/>
            <p:nvPr/>
          </p:nvSpPr>
          <p:spPr>
            <a:xfrm>
              <a:off x="2696622" y="6738703"/>
              <a:ext cx="11561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E" sz="950" b="1" dirty="0"/>
                <a:t>(out of 9)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54660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35</Words>
  <Application>Microsoft Office PowerPoint</Application>
  <PresentationFormat>A4 Paper (210x297 mm)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</dc:creator>
  <cp:lastModifiedBy>Bowman, Siobhan</cp:lastModifiedBy>
  <cp:revision>3</cp:revision>
  <dcterms:created xsi:type="dcterms:W3CDTF">2016-09-14T11:49:29Z</dcterms:created>
  <dcterms:modified xsi:type="dcterms:W3CDTF">2017-08-29T15:03:05Z</dcterms:modified>
</cp:coreProperties>
</file>