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306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4E8E8-8F0B-40F6-ABC6-6A0668F125A0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97E28-E1FF-4A44-9104-55BFC2D0F53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77026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4E8E8-8F0B-40F6-ABC6-6A0668F125A0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97E28-E1FF-4A44-9104-55BFC2D0F53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27441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4E8E8-8F0B-40F6-ABC6-6A0668F125A0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97E28-E1FF-4A44-9104-55BFC2D0F53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26036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4E8E8-8F0B-40F6-ABC6-6A0668F125A0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97E28-E1FF-4A44-9104-55BFC2D0F53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39388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4E8E8-8F0B-40F6-ABC6-6A0668F125A0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97E28-E1FF-4A44-9104-55BFC2D0F53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6801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4E8E8-8F0B-40F6-ABC6-6A0668F125A0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97E28-E1FF-4A44-9104-55BFC2D0F53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20756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4E8E8-8F0B-40F6-ABC6-6A0668F125A0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97E28-E1FF-4A44-9104-55BFC2D0F53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85347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4E8E8-8F0B-40F6-ABC6-6A0668F125A0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97E28-E1FF-4A44-9104-55BFC2D0F53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48228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4E8E8-8F0B-40F6-ABC6-6A0668F125A0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97E28-E1FF-4A44-9104-55BFC2D0F53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62928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4E8E8-8F0B-40F6-ABC6-6A0668F125A0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97E28-E1FF-4A44-9104-55BFC2D0F53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8102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4E8E8-8F0B-40F6-ABC6-6A0668F125A0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97E28-E1FF-4A44-9104-55BFC2D0F53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55082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44E8E8-8F0B-40F6-ABC6-6A0668F125A0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B97E28-E1FF-4A44-9104-55BFC2D0F53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38267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4401965"/>
              </p:ext>
            </p:extLst>
          </p:nvPr>
        </p:nvGraphicFramePr>
        <p:xfrm>
          <a:off x="130214" y="216655"/>
          <a:ext cx="4948594" cy="3659505"/>
        </p:xfrm>
        <a:graphic>
          <a:graphicData uri="http://schemas.openxmlformats.org/drawingml/2006/table">
            <a:tbl>
              <a:tblPr/>
              <a:tblGrid>
                <a:gridCol w="142689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52169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Table S2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PrimeTime</a:t>
                      </a:r>
                      <a:r>
                        <a:rPr lang="en-I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® qPCR assays used in this study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microRNA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Assay ID (Thermo Fisher Scientific)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TM:001973 (housekeeper gene)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has-miR-219-2-3p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TM:002390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has-miR-206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TM:000510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mmu-miR-187*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2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TM:463815_mat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mmu-miR-673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TM:001954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mmu-miR-182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TM:002599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mmu-miR-362-3p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TM:002616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mmu-miR-3535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TM:CSWRIWR (custom primer)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has-miR-122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TM:002245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rno-miR-673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TM:002054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mmu-miR-1964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TM:121138_mat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has-miR-183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TM:002269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mmu-miR-187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TM:001193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mmu-miR-137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TM:001129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mmu-miR-5121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TM:465019_mat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has-miR-1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TM:002222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has-miR-369-3p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TM:000557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all</a:t>
                      </a:r>
                      <a:r>
                        <a:rPr lang="en-IE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IE" sz="1100" b="1" i="1" u="sng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has</a:t>
                      </a:r>
                      <a:r>
                        <a:rPr lang="en-I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labelled probes detects mouse, rat and human miRNA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27845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72</Words>
  <Application>Microsoft Office PowerPoint</Application>
  <PresentationFormat>A4 Paper (210x297 mm)</PresentationFormat>
  <Paragraphs>39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 Neue</vt:lpstr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Alan</dc:creator>
  <cp:lastModifiedBy>Bowman, Siobhan</cp:lastModifiedBy>
  <cp:revision>2</cp:revision>
  <dcterms:created xsi:type="dcterms:W3CDTF">2016-09-14T12:45:58Z</dcterms:created>
  <dcterms:modified xsi:type="dcterms:W3CDTF">2017-08-29T15:01:24Z</dcterms:modified>
</cp:coreProperties>
</file>