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115" d="100"/>
          <a:sy n="115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658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6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1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2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9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8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8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88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7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6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B40F3-E0B7-1940-9BB5-369463E5A68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90CE-3338-414C-B763-CA35F1DCD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62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69237" y="6251275"/>
            <a:ext cx="1516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Figure S1</a:t>
            </a:r>
          </a:p>
        </p:txBody>
      </p:sp>
      <p:pic>
        <p:nvPicPr>
          <p:cNvPr id="5" name="Picture 4" descr="p112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7" r="40636" b="64664"/>
          <a:stretch>
            <a:fillRect/>
          </a:stretch>
        </p:blipFill>
        <p:spPr bwMode="auto">
          <a:xfrm>
            <a:off x="3070888" y="797466"/>
            <a:ext cx="6532587" cy="5081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64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2614291" y="1390931"/>
            <a:ext cx="6825113" cy="1652250"/>
            <a:chOff x="575940" y="1231995"/>
            <a:chExt cx="6825113" cy="16522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0"/>
            <a:stretch/>
          </p:blipFill>
          <p:spPr>
            <a:xfrm>
              <a:off x="1688745" y="1488236"/>
              <a:ext cx="2735566" cy="139484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64"/>
            <a:stretch/>
          </p:blipFill>
          <p:spPr>
            <a:xfrm>
              <a:off x="4433836" y="1496249"/>
              <a:ext cx="2740774" cy="1341503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575940" y="1231995"/>
              <a:ext cx="1643506" cy="1652250"/>
              <a:chOff x="4138090" y="1813022"/>
              <a:chExt cx="1643506" cy="165225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4138090" y="2002372"/>
                <a:ext cx="1643506" cy="1462900"/>
                <a:chOff x="4077293" y="1718484"/>
                <a:chExt cx="1643506" cy="1462900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077293" y="1718484"/>
                  <a:ext cx="1112805" cy="1462900"/>
                  <a:chOff x="-667345" y="5197212"/>
                  <a:chExt cx="1112805" cy="1462900"/>
                </a:xfrm>
              </p:grpSpPr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-667345" y="5197212"/>
                    <a:ext cx="111280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DMKU3-1042</a:t>
                    </a: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-667345" y="5392581"/>
                    <a:ext cx="88357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CBS 6556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-667345" y="5593747"/>
                    <a:ext cx="79861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CBS 397</a:t>
                    </a:r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-667345" y="5788764"/>
                    <a:ext cx="79861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CBS 608</a:t>
                    </a:r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-667345" y="5992923"/>
                    <a:ext cx="89441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NCYC 111</a:t>
                    </a:r>
                  </a:p>
                </p:txBody>
              </p:sp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-667345" y="6188018"/>
                    <a:ext cx="79861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CBS 712</a:t>
                    </a:r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-667345" y="6383113"/>
                    <a:ext cx="883575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>
                        <a:latin typeface="Arial" charset="0"/>
                        <a:ea typeface="Arial" charset="0"/>
                        <a:cs typeface="Arial" charset="0"/>
                      </a:rPr>
                      <a:t>CBS 7858</a:t>
                    </a:r>
                  </a:p>
                </p:txBody>
              </p:sp>
            </p:grpSp>
            <p:sp>
              <p:nvSpPr>
                <p:cNvPr id="25" name="Rectangle 24"/>
                <p:cNvSpPr/>
                <p:nvPr/>
              </p:nvSpPr>
              <p:spPr>
                <a:xfrm>
                  <a:off x="5609684" y="1797892"/>
                  <a:ext cx="111115" cy="1345251"/>
                </a:xfrm>
                <a:prstGeom prst="rect">
                  <a:avLst/>
                </a:prstGeom>
                <a:solidFill>
                  <a:srgbClr val="FF2614">
                    <a:alpha val="8000"/>
                  </a:srgbClr>
                </a:solidFill>
                <a:ln>
                  <a:solidFill>
                    <a:srgbClr val="FF261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5029587" y="1813022"/>
                <a:ext cx="5725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charset="0"/>
                    <a:ea typeface="Arial" charset="0"/>
                    <a:cs typeface="Arial" charset="0"/>
                  </a:rPr>
                  <a:t>19,066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000977" y="1235629"/>
              <a:ext cx="1400076" cy="1605115"/>
              <a:chOff x="6757239" y="3428011"/>
              <a:chExt cx="1400076" cy="16051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757239" y="3687875"/>
                <a:ext cx="120141" cy="1345251"/>
              </a:xfrm>
              <a:prstGeom prst="rect">
                <a:avLst/>
              </a:prstGeom>
              <a:solidFill>
                <a:srgbClr val="FF2614">
                  <a:alpha val="8000"/>
                </a:srgbClr>
              </a:solidFill>
              <a:ln>
                <a:solidFill>
                  <a:srgbClr val="FF261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584722" y="3428011"/>
                <a:ext cx="5725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 charset="0"/>
                    <a:ea typeface="Arial" charset="0"/>
                    <a:cs typeface="Arial" charset="0"/>
                  </a:rPr>
                  <a:t>19,117</a:t>
                </a: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9069237" y="6251275"/>
            <a:ext cx="1516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19013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847" y="1841910"/>
            <a:ext cx="6970848" cy="4175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69237" y="6251275"/>
            <a:ext cx="1516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Figure S3</a:t>
            </a:r>
          </a:p>
        </p:txBody>
      </p:sp>
    </p:spTree>
    <p:extLst>
      <p:ext uri="{BB962C8B-B14F-4D97-AF65-F5344CB8AC3E}">
        <p14:creationId xmlns:p14="http://schemas.microsoft.com/office/powerpoint/2010/main" val="1139147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H="1">
            <a:off x="7920521" y="3373974"/>
            <a:ext cx="502930" cy="180090"/>
          </a:xfrm>
          <a:prstGeom prst="straightConnector1">
            <a:avLst/>
          </a:prstGeom>
          <a:ln w="31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5000"/>
                    </a14:imgEffect>
                  </a14:imgLayer>
                </a14:imgProps>
              </a:ext>
            </a:extLst>
          </a:blip>
          <a:srcRect l="19998"/>
          <a:stretch/>
        </p:blipFill>
        <p:spPr>
          <a:xfrm>
            <a:off x="6334409" y="1777213"/>
            <a:ext cx="2828261" cy="25759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34408" y="173230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15000"/>
                    </a14:imgEffect>
                  </a14:imgLayer>
                </a14:imgProps>
              </a:ext>
            </a:extLst>
          </a:blip>
          <a:srcRect l="27012" r="-1"/>
          <a:stretch/>
        </p:blipFill>
        <p:spPr>
          <a:xfrm>
            <a:off x="3427092" y="1777212"/>
            <a:ext cx="2843895" cy="25759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27091" y="173230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69237" y="6251275"/>
            <a:ext cx="1516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83604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69237" y="6251275"/>
            <a:ext cx="1516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Figure S5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286" y="502014"/>
            <a:ext cx="7718323" cy="546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5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Widescreen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114223181</dc:creator>
  <cp:lastModifiedBy>Noonan, Elizabeth</cp:lastModifiedBy>
  <cp:revision>1</cp:revision>
  <dcterms:created xsi:type="dcterms:W3CDTF">2017-02-03T15:55:16Z</dcterms:created>
  <dcterms:modified xsi:type="dcterms:W3CDTF">2018-06-11T12:24:11Z</dcterms:modified>
</cp:coreProperties>
</file>