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3"/>
  </p:notesMasterIdLst>
  <p:sldIdLst>
    <p:sldId id="256" r:id="rId5"/>
    <p:sldId id="264" r:id="rId6"/>
    <p:sldId id="265" r:id="rId7"/>
    <p:sldId id="283" r:id="rId8"/>
    <p:sldId id="284" r:id="rId9"/>
    <p:sldId id="285" r:id="rId10"/>
    <p:sldId id="268" r:id="rId11"/>
    <p:sldId id="275" r:id="rId12"/>
    <p:sldId id="291" r:id="rId13"/>
    <p:sldId id="309" r:id="rId14"/>
    <p:sldId id="286" r:id="rId15"/>
    <p:sldId id="317" r:id="rId16"/>
    <p:sldId id="318" r:id="rId17"/>
    <p:sldId id="319" r:id="rId18"/>
    <p:sldId id="292" r:id="rId19"/>
    <p:sldId id="304" r:id="rId20"/>
    <p:sldId id="305" r:id="rId21"/>
    <p:sldId id="306" r:id="rId22"/>
    <p:sldId id="320" r:id="rId23"/>
    <p:sldId id="299" r:id="rId24"/>
    <p:sldId id="307" r:id="rId25"/>
    <p:sldId id="308" r:id="rId26"/>
    <p:sldId id="310" r:id="rId27"/>
    <p:sldId id="321" r:id="rId28"/>
    <p:sldId id="322" r:id="rId29"/>
    <p:sldId id="323" r:id="rId30"/>
    <p:sldId id="324" r:id="rId31"/>
    <p:sldId id="295" r:id="rId32"/>
    <p:sldId id="311" r:id="rId33"/>
    <p:sldId id="312" r:id="rId34"/>
    <p:sldId id="302" r:id="rId35"/>
    <p:sldId id="325" r:id="rId36"/>
    <p:sldId id="326" r:id="rId37"/>
    <p:sldId id="327" r:id="rId38"/>
    <p:sldId id="303" r:id="rId39"/>
    <p:sldId id="314" r:id="rId40"/>
    <p:sldId id="315" r:id="rId41"/>
    <p:sldId id="316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A5C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61B7F12-B7CF-43E4-BEA3-7578EF446A6D}" v="1218" dt="2023-04-24T14:59:10.2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76" autoAdjust="0"/>
    <p:restoredTop sz="68421" autoAdjust="0"/>
  </p:normalViewPr>
  <p:slideViewPr>
    <p:cSldViewPr snapToGrid="0">
      <p:cViewPr varScale="1">
        <p:scale>
          <a:sx n="74" d="100"/>
          <a:sy n="74" d="100"/>
        </p:scale>
        <p:origin x="68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anie Chen" userId="f8d6344f-9c13-4245-9592-722528df67e7" providerId="ADAL" clId="{D61B7F12-B7CF-43E4-BEA3-7578EF446A6D}"/>
    <pc:docChg chg="undo custSel addSld delSld modSld sldOrd modMainMaster">
      <pc:chgData name="Stephanie Chen" userId="f8d6344f-9c13-4245-9592-722528df67e7" providerId="ADAL" clId="{D61B7F12-B7CF-43E4-BEA3-7578EF446A6D}" dt="2023-04-24T15:01:04.388" v="6010" actId="962"/>
      <pc:docMkLst>
        <pc:docMk/>
      </pc:docMkLst>
      <pc:sldChg chg="addSp modSp mod setBg">
        <pc:chgData name="Stephanie Chen" userId="f8d6344f-9c13-4245-9592-722528df67e7" providerId="ADAL" clId="{D61B7F12-B7CF-43E4-BEA3-7578EF446A6D}" dt="2023-04-24T14:53:40.284" v="3669" actId="962"/>
        <pc:sldMkLst>
          <pc:docMk/>
          <pc:sldMk cId="188317706" sldId="256"/>
        </pc:sldMkLst>
        <pc:spChg chg="mod">
          <ac:chgData name="Stephanie Chen" userId="f8d6344f-9c13-4245-9592-722528df67e7" providerId="ADAL" clId="{D61B7F12-B7CF-43E4-BEA3-7578EF446A6D}" dt="2023-04-24T13:16:32.468" v="2287" actId="1076"/>
          <ac:spMkLst>
            <pc:docMk/>
            <pc:sldMk cId="188317706" sldId="256"/>
            <ac:spMk id="2" creationId="{362737ED-7232-B4BD-3722-D7D1CABCC065}"/>
          </ac:spMkLst>
        </pc:spChg>
        <pc:spChg chg="mod">
          <ac:chgData name="Stephanie Chen" userId="f8d6344f-9c13-4245-9592-722528df67e7" providerId="ADAL" clId="{D61B7F12-B7CF-43E4-BEA3-7578EF446A6D}" dt="2023-04-24T13:16:40.717" v="2289" actId="1076"/>
          <ac:spMkLst>
            <pc:docMk/>
            <pc:sldMk cId="188317706" sldId="256"/>
            <ac:spMk id="3" creationId="{43C2D26C-8DF6-41D6-1178-BF3E8B0C129D}"/>
          </ac:spMkLst>
        </pc:spChg>
        <pc:spChg chg="add">
          <ac:chgData name="Stephanie Chen" userId="f8d6344f-9c13-4245-9592-722528df67e7" providerId="ADAL" clId="{D61B7F12-B7CF-43E4-BEA3-7578EF446A6D}" dt="2023-04-24T13:16:00.414" v="2273" actId="26606"/>
          <ac:spMkLst>
            <pc:docMk/>
            <pc:sldMk cId="188317706" sldId="256"/>
            <ac:spMk id="10" creationId="{489B7BFD-8F45-4093-AD9C-91B15B0503D9}"/>
          </ac:spMkLst>
        </pc:spChg>
        <pc:spChg chg="add">
          <ac:chgData name="Stephanie Chen" userId="f8d6344f-9c13-4245-9592-722528df67e7" providerId="ADAL" clId="{D61B7F12-B7CF-43E4-BEA3-7578EF446A6D}" dt="2023-04-24T13:16:00.414" v="2273" actId="26606"/>
          <ac:spMkLst>
            <pc:docMk/>
            <pc:sldMk cId="188317706" sldId="256"/>
            <ac:spMk id="12" creationId="{D9DFE8A5-DCEC-4A43-B613-D62AC8C5734F}"/>
          </ac:spMkLst>
        </pc:spChg>
        <pc:spChg chg="add mod">
          <ac:chgData name="Stephanie Chen" userId="f8d6344f-9c13-4245-9592-722528df67e7" providerId="ADAL" clId="{D61B7F12-B7CF-43E4-BEA3-7578EF446A6D}" dt="2023-04-24T13:18:15.558" v="2300" actId="207"/>
          <ac:spMkLst>
            <pc:docMk/>
            <pc:sldMk cId="188317706" sldId="256"/>
            <ac:spMk id="14" creationId="{2B369A2E-99B1-4A2B-9343-957A6C165FD9}"/>
          </ac:spMkLst>
        </pc:spChg>
        <pc:spChg chg="add">
          <ac:chgData name="Stephanie Chen" userId="f8d6344f-9c13-4245-9592-722528df67e7" providerId="ADAL" clId="{D61B7F12-B7CF-43E4-BEA3-7578EF446A6D}" dt="2023-04-24T13:16:00.414" v="2273" actId="26606"/>
          <ac:spMkLst>
            <pc:docMk/>
            <pc:sldMk cId="188317706" sldId="256"/>
            <ac:spMk id="16" creationId="{26B7664A-BE61-4A65-B937-A31E08B8B9AD}"/>
          </ac:spMkLst>
        </pc:spChg>
        <pc:spChg chg="add">
          <ac:chgData name="Stephanie Chen" userId="f8d6344f-9c13-4245-9592-722528df67e7" providerId="ADAL" clId="{D61B7F12-B7CF-43E4-BEA3-7578EF446A6D}" dt="2023-04-24T13:16:00.414" v="2273" actId="26606"/>
          <ac:spMkLst>
            <pc:docMk/>
            <pc:sldMk cId="188317706" sldId="256"/>
            <ac:spMk id="18" creationId="{279CAF82-0ECF-42BE-8F37-F71941E5D410}"/>
          </ac:spMkLst>
        </pc:spChg>
        <pc:spChg chg="add mod">
          <ac:chgData name="Stephanie Chen" userId="f8d6344f-9c13-4245-9592-722528df67e7" providerId="ADAL" clId="{D61B7F12-B7CF-43E4-BEA3-7578EF446A6D}" dt="2023-04-24T13:18:01.532" v="2298" actId="207"/>
          <ac:spMkLst>
            <pc:docMk/>
            <pc:sldMk cId="188317706" sldId="256"/>
            <ac:spMk id="20" creationId="{B3D7D008-0B6D-4161-BEDA-6AF6A03BCB67}"/>
          </ac:spMkLst>
        </pc:spChg>
        <pc:spChg chg="add">
          <ac:chgData name="Stephanie Chen" userId="f8d6344f-9c13-4245-9592-722528df67e7" providerId="ADAL" clId="{D61B7F12-B7CF-43E4-BEA3-7578EF446A6D}" dt="2023-04-24T13:16:00.414" v="2273" actId="26606"/>
          <ac:spMkLst>
            <pc:docMk/>
            <pc:sldMk cId="188317706" sldId="256"/>
            <ac:spMk id="37" creationId="{033BC44A-0661-43B4-9C14-FD5963C226AE}"/>
          </ac:spMkLst>
        </pc:spChg>
        <pc:spChg chg="add mod">
          <ac:chgData name="Stephanie Chen" userId="f8d6344f-9c13-4245-9592-722528df67e7" providerId="ADAL" clId="{D61B7F12-B7CF-43E4-BEA3-7578EF446A6D}" dt="2023-04-24T13:17:30.913" v="2296" actId="207"/>
          <ac:spMkLst>
            <pc:docMk/>
            <pc:sldMk cId="188317706" sldId="256"/>
            <ac:spMk id="39" creationId="{6AA707BA-98B0-47C5-B34A-63D60A0108EF}"/>
          </ac:spMkLst>
        </pc:spChg>
        <pc:grpChg chg="add">
          <ac:chgData name="Stephanie Chen" userId="f8d6344f-9c13-4245-9592-722528df67e7" providerId="ADAL" clId="{D61B7F12-B7CF-43E4-BEA3-7578EF446A6D}" dt="2023-04-24T13:16:00.414" v="2273" actId="26606"/>
          <ac:grpSpMkLst>
            <pc:docMk/>
            <pc:sldMk cId="188317706" sldId="256"/>
            <ac:grpSpMk id="22" creationId="{E0339FE9-6931-4B68-8E22-6539BB60873F}"/>
          </ac:grpSpMkLst>
        </pc:grpChg>
        <pc:grpChg chg="add">
          <ac:chgData name="Stephanie Chen" userId="f8d6344f-9c13-4245-9592-722528df67e7" providerId="ADAL" clId="{D61B7F12-B7CF-43E4-BEA3-7578EF446A6D}" dt="2023-04-24T13:16:00.414" v="2273" actId="26606"/>
          <ac:grpSpMkLst>
            <pc:docMk/>
            <pc:sldMk cId="188317706" sldId="256"/>
            <ac:grpSpMk id="26" creationId="{D0218489-E03B-4E4F-9ADA-EC579122A1A1}"/>
          </ac:grpSpMkLst>
        </pc:grpChg>
        <pc:grpChg chg="add">
          <ac:chgData name="Stephanie Chen" userId="f8d6344f-9c13-4245-9592-722528df67e7" providerId="ADAL" clId="{D61B7F12-B7CF-43E4-BEA3-7578EF446A6D}" dt="2023-04-24T13:16:00.414" v="2273" actId="26606"/>
          <ac:grpSpMkLst>
            <pc:docMk/>
            <pc:sldMk cId="188317706" sldId="256"/>
            <ac:grpSpMk id="30" creationId="{FB9739EB-7F66-433D-841F-AB3CD18700B7}"/>
          </ac:grpSpMkLst>
        </pc:grpChg>
        <pc:picChg chg="mod ord">
          <ac:chgData name="Stephanie Chen" userId="f8d6344f-9c13-4245-9592-722528df67e7" providerId="ADAL" clId="{D61B7F12-B7CF-43E4-BEA3-7578EF446A6D}" dt="2023-04-24T14:53:40.284" v="3669" actId="962"/>
          <ac:picMkLst>
            <pc:docMk/>
            <pc:sldMk cId="188317706" sldId="256"/>
            <ac:picMk id="5" creationId="{97C9477A-7981-B99F-7EDA-09F20F50B1F9}"/>
          </ac:picMkLst>
        </pc:picChg>
      </pc:sldChg>
      <pc:sldChg chg="del">
        <pc:chgData name="Stephanie Chen" userId="f8d6344f-9c13-4245-9592-722528df67e7" providerId="ADAL" clId="{D61B7F12-B7CF-43E4-BEA3-7578EF446A6D}" dt="2023-04-21T12:01:21.870" v="927" actId="47"/>
        <pc:sldMkLst>
          <pc:docMk/>
          <pc:sldMk cId="4190115434" sldId="257"/>
        </pc:sldMkLst>
      </pc:sldChg>
      <pc:sldChg chg="del">
        <pc:chgData name="Stephanie Chen" userId="f8d6344f-9c13-4245-9592-722528df67e7" providerId="ADAL" clId="{D61B7F12-B7CF-43E4-BEA3-7578EF446A6D}" dt="2023-04-21T10:23:05.333" v="422" actId="47"/>
        <pc:sldMkLst>
          <pc:docMk/>
          <pc:sldMk cId="308403558" sldId="259"/>
        </pc:sldMkLst>
      </pc:sldChg>
      <pc:sldChg chg="del">
        <pc:chgData name="Stephanie Chen" userId="f8d6344f-9c13-4245-9592-722528df67e7" providerId="ADAL" clId="{D61B7F12-B7CF-43E4-BEA3-7578EF446A6D}" dt="2023-04-21T10:41:59.250" v="439" actId="47"/>
        <pc:sldMkLst>
          <pc:docMk/>
          <pc:sldMk cId="1569453080" sldId="260"/>
        </pc:sldMkLst>
      </pc:sldChg>
      <pc:sldChg chg="del">
        <pc:chgData name="Stephanie Chen" userId="f8d6344f-9c13-4245-9592-722528df67e7" providerId="ADAL" clId="{D61B7F12-B7CF-43E4-BEA3-7578EF446A6D}" dt="2023-04-21T11:02:11.276" v="602" actId="47"/>
        <pc:sldMkLst>
          <pc:docMk/>
          <pc:sldMk cId="2902236743" sldId="261"/>
        </pc:sldMkLst>
      </pc:sldChg>
      <pc:sldChg chg="del">
        <pc:chgData name="Stephanie Chen" userId="f8d6344f-9c13-4245-9592-722528df67e7" providerId="ADAL" clId="{D61B7F12-B7CF-43E4-BEA3-7578EF446A6D}" dt="2023-04-21T11:05:43.724" v="726" actId="47"/>
        <pc:sldMkLst>
          <pc:docMk/>
          <pc:sldMk cId="857023197" sldId="262"/>
        </pc:sldMkLst>
      </pc:sldChg>
      <pc:sldChg chg="addSp delSp modSp mod setBg">
        <pc:chgData name="Stephanie Chen" userId="f8d6344f-9c13-4245-9592-722528df67e7" providerId="ADAL" clId="{D61B7F12-B7CF-43E4-BEA3-7578EF446A6D}" dt="2023-04-24T14:53:48.532" v="3672" actId="962"/>
        <pc:sldMkLst>
          <pc:docMk/>
          <pc:sldMk cId="4192010758" sldId="264"/>
        </pc:sldMkLst>
        <pc:spChg chg="add del mod">
          <ac:chgData name="Stephanie Chen" userId="f8d6344f-9c13-4245-9592-722528df67e7" providerId="ADAL" clId="{D61B7F12-B7CF-43E4-BEA3-7578EF446A6D}" dt="2023-04-21T12:03:02.887" v="960" actId="478"/>
          <ac:spMkLst>
            <pc:docMk/>
            <pc:sldMk cId="4192010758" sldId="264"/>
            <ac:spMk id="2" creationId="{86402E8A-0BFF-7266-803F-B8BCDA4B3169}"/>
          </ac:spMkLst>
        </pc:spChg>
        <pc:spChg chg="add del mod">
          <ac:chgData name="Stephanie Chen" userId="f8d6344f-9c13-4245-9592-722528df67e7" providerId="ADAL" clId="{D61B7F12-B7CF-43E4-BEA3-7578EF446A6D}" dt="2023-04-24T13:27:44.771" v="2401" actId="26606"/>
          <ac:spMkLst>
            <pc:docMk/>
            <pc:sldMk cId="4192010758" sldId="264"/>
            <ac:spMk id="3" creationId="{8389C2F7-B8CA-325A-33FB-865EC7FD41DB}"/>
          </ac:spMkLst>
        </pc:spChg>
        <pc:spChg chg="add del mod ord">
          <ac:chgData name="Stephanie Chen" userId="f8d6344f-9c13-4245-9592-722528df67e7" providerId="ADAL" clId="{D61B7F12-B7CF-43E4-BEA3-7578EF446A6D}" dt="2023-04-21T14:06:32.730" v="1204" actId="20577"/>
          <ac:spMkLst>
            <pc:docMk/>
            <pc:sldMk cId="4192010758" sldId="264"/>
            <ac:spMk id="4" creationId="{00F7263B-CA5B-6BA9-5FA3-CCC4F7E6268E}"/>
          </ac:spMkLst>
        </pc:spChg>
        <pc:spChg chg="add del mod">
          <ac:chgData name="Stephanie Chen" userId="f8d6344f-9c13-4245-9592-722528df67e7" providerId="ADAL" clId="{D61B7F12-B7CF-43E4-BEA3-7578EF446A6D}" dt="2023-04-21T12:02:58.897" v="958" actId="478"/>
          <ac:spMkLst>
            <pc:docMk/>
            <pc:sldMk cId="4192010758" sldId="264"/>
            <ac:spMk id="6" creationId="{EEC5F24E-DA43-09BF-C624-69FFCDC5FD27}"/>
          </ac:spMkLst>
        </pc:spChg>
        <pc:spChg chg="add">
          <ac:chgData name="Stephanie Chen" userId="f8d6344f-9c13-4245-9592-722528df67e7" providerId="ADAL" clId="{D61B7F12-B7CF-43E4-BEA3-7578EF446A6D}" dt="2023-04-21T12:01:53.546" v="928" actId="26606"/>
          <ac:spMkLst>
            <pc:docMk/>
            <pc:sldMk cId="4192010758" sldId="264"/>
            <ac:spMk id="8" creationId="{1BB867FF-FC45-48F7-8104-F89BE54909F1}"/>
          </ac:spMkLst>
        </pc:spChg>
        <pc:spChg chg="add del mod">
          <ac:chgData name="Stephanie Chen" userId="f8d6344f-9c13-4245-9592-722528df67e7" providerId="ADAL" clId="{D61B7F12-B7CF-43E4-BEA3-7578EF446A6D}" dt="2023-04-21T12:03:08.181" v="961" actId="478"/>
          <ac:spMkLst>
            <pc:docMk/>
            <pc:sldMk cId="4192010758" sldId="264"/>
            <ac:spMk id="9" creationId="{0CCE9C6E-C17C-BC46-30C1-1DE8BA11A9DA}"/>
          </ac:spMkLst>
        </pc:spChg>
        <pc:spChg chg="add mod">
          <ac:chgData name="Stephanie Chen" userId="f8d6344f-9c13-4245-9592-722528df67e7" providerId="ADAL" clId="{D61B7F12-B7CF-43E4-BEA3-7578EF446A6D}" dt="2023-04-21T12:03:40.297" v="973" actId="207"/>
          <ac:spMkLst>
            <pc:docMk/>
            <pc:sldMk cId="4192010758" sldId="264"/>
            <ac:spMk id="10" creationId="{8BB56887-D0D5-4F0C-9E19-7247EB83C8B7}"/>
          </ac:spMkLst>
        </pc:spChg>
        <pc:spChg chg="add mod">
          <ac:chgData name="Stephanie Chen" userId="f8d6344f-9c13-4245-9592-722528df67e7" providerId="ADAL" clId="{D61B7F12-B7CF-43E4-BEA3-7578EF446A6D}" dt="2023-04-21T12:03:46.688" v="974" actId="208"/>
          <ac:spMkLst>
            <pc:docMk/>
            <pc:sldMk cId="4192010758" sldId="264"/>
            <ac:spMk id="12" creationId="{081E4A58-353D-44AE-B2FC-2A74E2E400F7}"/>
          </ac:spMkLst>
        </pc:spChg>
        <pc:graphicFrameChg chg="add del">
          <ac:chgData name="Stephanie Chen" userId="f8d6344f-9c13-4245-9592-722528df67e7" providerId="ADAL" clId="{D61B7F12-B7CF-43E4-BEA3-7578EF446A6D}" dt="2023-04-24T13:27:42.543" v="2396" actId="26606"/>
          <ac:graphicFrameMkLst>
            <pc:docMk/>
            <pc:sldMk cId="4192010758" sldId="264"/>
            <ac:graphicFrameMk id="14" creationId="{F6BCC3D5-FA54-3706-E13B-FE66BBF9BC0F}"/>
          </ac:graphicFrameMkLst>
        </pc:graphicFrameChg>
        <pc:graphicFrameChg chg="add del">
          <ac:chgData name="Stephanie Chen" userId="f8d6344f-9c13-4245-9592-722528df67e7" providerId="ADAL" clId="{D61B7F12-B7CF-43E4-BEA3-7578EF446A6D}" dt="2023-04-24T13:27:44.169" v="2398" actId="26606"/>
          <ac:graphicFrameMkLst>
            <pc:docMk/>
            <pc:sldMk cId="4192010758" sldId="264"/>
            <ac:graphicFrameMk id="16" creationId="{4BADB132-C053-42C6-71FF-8F5F09679D78}"/>
          </ac:graphicFrameMkLst>
        </pc:graphicFrameChg>
        <pc:graphicFrameChg chg="add del">
          <ac:chgData name="Stephanie Chen" userId="f8d6344f-9c13-4245-9592-722528df67e7" providerId="ADAL" clId="{D61B7F12-B7CF-43E4-BEA3-7578EF446A6D}" dt="2023-04-24T13:27:44.753" v="2400" actId="26606"/>
          <ac:graphicFrameMkLst>
            <pc:docMk/>
            <pc:sldMk cId="4192010758" sldId="264"/>
            <ac:graphicFrameMk id="18" creationId="{F6BCC3D5-FA54-3706-E13B-FE66BBF9BC0F}"/>
          </ac:graphicFrameMkLst>
        </pc:graphicFrameChg>
        <pc:graphicFrameChg chg="add mod">
          <ac:chgData name="Stephanie Chen" userId="f8d6344f-9c13-4245-9592-722528df67e7" providerId="ADAL" clId="{D61B7F12-B7CF-43E4-BEA3-7578EF446A6D}" dt="2023-04-24T14:53:48.532" v="3672" actId="962"/>
          <ac:graphicFrameMkLst>
            <pc:docMk/>
            <pc:sldMk cId="4192010758" sldId="264"/>
            <ac:graphicFrameMk id="20" creationId="{ACA38B61-1FF9-916E-CDFA-DB40614E6B10}"/>
          </ac:graphicFrameMkLst>
        </pc:graphicFrameChg>
      </pc:sldChg>
      <pc:sldChg chg="addSp delSp modSp mod setBg">
        <pc:chgData name="Stephanie Chen" userId="f8d6344f-9c13-4245-9592-722528df67e7" providerId="ADAL" clId="{D61B7F12-B7CF-43E4-BEA3-7578EF446A6D}" dt="2023-04-24T14:29:20.578" v="2477"/>
        <pc:sldMkLst>
          <pc:docMk/>
          <pc:sldMk cId="2956794741" sldId="265"/>
        </pc:sldMkLst>
        <pc:spChg chg="mod">
          <ac:chgData name="Stephanie Chen" userId="f8d6344f-9c13-4245-9592-722528df67e7" providerId="ADAL" clId="{D61B7F12-B7CF-43E4-BEA3-7578EF446A6D}" dt="2023-04-21T11:57:19.597" v="911" actId="122"/>
          <ac:spMkLst>
            <pc:docMk/>
            <pc:sldMk cId="2956794741" sldId="265"/>
            <ac:spMk id="2" creationId="{233AC16F-4168-34B1-A12B-D01DEE4B236E}"/>
          </ac:spMkLst>
        </pc:spChg>
        <pc:spChg chg="del mod">
          <ac:chgData name="Stephanie Chen" userId="f8d6344f-9c13-4245-9592-722528df67e7" providerId="ADAL" clId="{D61B7F12-B7CF-43E4-BEA3-7578EF446A6D}" dt="2023-04-21T11:51:52.883" v="868" actId="478"/>
          <ac:spMkLst>
            <pc:docMk/>
            <pc:sldMk cId="2956794741" sldId="265"/>
            <ac:spMk id="3" creationId="{8B045081-77B5-F51A-9322-49B398B78FE2}"/>
          </ac:spMkLst>
        </pc:spChg>
        <pc:spChg chg="add del">
          <ac:chgData name="Stephanie Chen" userId="f8d6344f-9c13-4245-9592-722528df67e7" providerId="ADAL" clId="{D61B7F12-B7CF-43E4-BEA3-7578EF446A6D}" dt="2023-04-21T11:52:06.520" v="875" actId="26606"/>
          <ac:spMkLst>
            <pc:docMk/>
            <pc:sldMk cId="2956794741" sldId="265"/>
            <ac:spMk id="8" creationId="{4E1BEB12-92AF-4445-98AD-4C7756E7C93B}"/>
          </ac:spMkLst>
        </pc:spChg>
        <pc:spChg chg="add del">
          <ac:chgData name="Stephanie Chen" userId="f8d6344f-9c13-4245-9592-722528df67e7" providerId="ADAL" clId="{D61B7F12-B7CF-43E4-BEA3-7578EF446A6D}" dt="2023-04-21T11:52:06.520" v="875" actId="26606"/>
          <ac:spMkLst>
            <pc:docMk/>
            <pc:sldMk cId="2956794741" sldId="265"/>
            <ac:spMk id="10" creationId="{D0522C2C-7B5C-48A7-A969-03941E5D2E76}"/>
          </ac:spMkLst>
        </pc:spChg>
        <pc:spChg chg="add del">
          <ac:chgData name="Stephanie Chen" userId="f8d6344f-9c13-4245-9592-722528df67e7" providerId="ADAL" clId="{D61B7F12-B7CF-43E4-BEA3-7578EF446A6D}" dt="2023-04-21T11:52:06.520" v="875" actId="26606"/>
          <ac:spMkLst>
            <pc:docMk/>
            <pc:sldMk cId="2956794741" sldId="265"/>
            <ac:spMk id="12" creationId="{9C682A1A-5B2D-4111-BBD6-620165633E5B}"/>
          </ac:spMkLst>
        </pc:spChg>
        <pc:spChg chg="add del">
          <ac:chgData name="Stephanie Chen" userId="f8d6344f-9c13-4245-9592-722528df67e7" providerId="ADAL" clId="{D61B7F12-B7CF-43E4-BEA3-7578EF446A6D}" dt="2023-04-21T11:52:06.520" v="875" actId="26606"/>
          <ac:spMkLst>
            <pc:docMk/>
            <pc:sldMk cId="2956794741" sldId="265"/>
            <ac:spMk id="14" creationId="{D6EE29F2-D77F-4BD0-A20B-334D316A1C9D}"/>
          </ac:spMkLst>
        </pc:spChg>
        <pc:spChg chg="add del">
          <ac:chgData name="Stephanie Chen" userId="f8d6344f-9c13-4245-9592-722528df67e7" providerId="ADAL" clId="{D61B7F12-B7CF-43E4-BEA3-7578EF446A6D}" dt="2023-04-21T11:52:06.520" v="875" actId="26606"/>
          <ac:spMkLst>
            <pc:docMk/>
            <pc:sldMk cId="2956794741" sldId="265"/>
            <ac:spMk id="16" creationId="{22D09ED2-868F-42C6-866E-F92E0CEF314F}"/>
          </ac:spMkLst>
        </pc:spChg>
        <pc:spChg chg="add del">
          <ac:chgData name="Stephanie Chen" userId="f8d6344f-9c13-4245-9592-722528df67e7" providerId="ADAL" clId="{D61B7F12-B7CF-43E4-BEA3-7578EF446A6D}" dt="2023-04-21T11:52:04.671" v="872" actId="26606"/>
          <ac:spMkLst>
            <pc:docMk/>
            <pc:sldMk cId="2956794741" sldId="265"/>
            <ac:spMk id="21" creationId="{4E1BEB12-92AF-4445-98AD-4C7756E7C93B}"/>
          </ac:spMkLst>
        </pc:spChg>
        <pc:spChg chg="add del">
          <ac:chgData name="Stephanie Chen" userId="f8d6344f-9c13-4245-9592-722528df67e7" providerId="ADAL" clId="{D61B7F12-B7CF-43E4-BEA3-7578EF446A6D}" dt="2023-04-21T11:52:02.902" v="870" actId="26606"/>
          <ac:spMkLst>
            <pc:docMk/>
            <pc:sldMk cId="2956794741" sldId="265"/>
            <ac:spMk id="22" creationId="{ECC07320-C2CA-4E29-8481-9D9E143C7788}"/>
          </ac:spMkLst>
        </pc:spChg>
        <pc:spChg chg="add del">
          <ac:chgData name="Stephanie Chen" userId="f8d6344f-9c13-4245-9592-722528df67e7" providerId="ADAL" clId="{D61B7F12-B7CF-43E4-BEA3-7578EF446A6D}" dt="2023-04-21T11:52:04.671" v="872" actId="26606"/>
          <ac:spMkLst>
            <pc:docMk/>
            <pc:sldMk cId="2956794741" sldId="265"/>
            <ac:spMk id="23" creationId="{D0522C2C-7B5C-48A7-A969-03941E5D2E76}"/>
          </ac:spMkLst>
        </pc:spChg>
        <pc:spChg chg="add del">
          <ac:chgData name="Stephanie Chen" userId="f8d6344f-9c13-4245-9592-722528df67e7" providerId="ADAL" clId="{D61B7F12-B7CF-43E4-BEA3-7578EF446A6D}" dt="2023-04-21T11:52:04.671" v="872" actId="26606"/>
          <ac:spMkLst>
            <pc:docMk/>
            <pc:sldMk cId="2956794741" sldId="265"/>
            <ac:spMk id="25" creationId="{9C682A1A-5B2D-4111-BBD6-620165633E5B}"/>
          </ac:spMkLst>
        </pc:spChg>
        <pc:spChg chg="add del">
          <ac:chgData name="Stephanie Chen" userId="f8d6344f-9c13-4245-9592-722528df67e7" providerId="ADAL" clId="{D61B7F12-B7CF-43E4-BEA3-7578EF446A6D}" dt="2023-04-21T11:52:04.671" v="872" actId="26606"/>
          <ac:spMkLst>
            <pc:docMk/>
            <pc:sldMk cId="2956794741" sldId="265"/>
            <ac:spMk id="27" creationId="{D6EE29F2-D77F-4BD0-A20B-334D316A1C9D}"/>
          </ac:spMkLst>
        </pc:spChg>
        <pc:spChg chg="add del">
          <ac:chgData name="Stephanie Chen" userId="f8d6344f-9c13-4245-9592-722528df67e7" providerId="ADAL" clId="{D61B7F12-B7CF-43E4-BEA3-7578EF446A6D}" dt="2023-04-21T11:52:04.671" v="872" actId="26606"/>
          <ac:spMkLst>
            <pc:docMk/>
            <pc:sldMk cId="2956794741" sldId="265"/>
            <ac:spMk id="29" creationId="{22D09ED2-868F-42C6-866E-F92E0CEF314F}"/>
          </ac:spMkLst>
        </pc:spChg>
        <pc:spChg chg="add del">
          <ac:chgData name="Stephanie Chen" userId="f8d6344f-9c13-4245-9592-722528df67e7" providerId="ADAL" clId="{D61B7F12-B7CF-43E4-BEA3-7578EF446A6D}" dt="2023-04-21T11:52:06.505" v="874" actId="26606"/>
          <ac:spMkLst>
            <pc:docMk/>
            <pc:sldMk cId="2956794741" sldId="265"/>
            <ac:spMk id="31" creationId="{9AFC454B-A080-4D23-B177-6D5356C6E6EF}"/>
          </ac:spMkLst>
        </pc:spChg>
        <pc:spChg chg="add del">
          <ac:chgData name="Stephanie Chen" userId="f8d6344f-9c13-4245-9592-722528df67e7" providerId="ADAL" clId="{D61B7F12-B7CF-43E4-BEA3-7578EF446A6D}" dt="2023-04-21T11:52:06.505" v="874" actId="26606"/>
          <ac:spMkLst>
            <pc:docMk/>
            <pc:sldMk cId="2956794741" sldId="265"/>
            <ac:spMk id="32" creationId="{D0522C2C-7B5C-48A7-A969-03941E5D2E76}"/>
          </ac:spMkLst>
        </pc:spChg>
        <pc:spChg chg="add del">
          <ac:chgData name="Stephanie Chen" userId="f8d6344f-9c13-4245-9592-722528df67e7" providerId="ADAL" clId="{D61B7F12-B7CF-43E4-BEA3-7578EF446A6D}" dt="2023-04-21T11:52:06.505" v="874" actId="26606"/>
          <ac:spMkLst>
            <pc:docMk/>
            <pc:sldMk cId="2956794741" sldId="265"/>
            <ac:spMk id="33" creationId="{9C682A1A-5B2D-4111-BBD6-620165633E5B}"/>
          </ac:spMkLst>
        </pc:spChg>
        <pc:spChg chg="add del">
          <ac:chgData name="Stephanie Chen" userId="f8d6344f-9c13-4245-9592-722528df67e7" providerId="ADAL" clId="{D61B7F12-B7CF-43E4-BEA3-7578EF446A6D}" dt="2023-04-21T11:52:06.505" v="874" actId="26606"/>
          <ac:spMkLst>
            <pc:docMk/>
            <pc:sldMk cId="2956794741" sldId="265"/>
            <ac:spMk id="34" creationId="{D6EE29F2-D77F-4BD0-A20B-334D316A1C9D}"/>
          </ac:spMkLst>
        </pc:spChg>
        <pc:spChg chg="add del">
          <ac:chgData name="Stephanie Chen" userId="f8d6344f-9c13-4245-9592-722528df67e7" providerId="ADAL" clId="{D61B7F12-B7CF-43E4-BEA3-7578EF446A6D}" dt="2023-04-21T11:52:06.505" v="874" actId="26606"/>
          <ac:spMkLst>
            <pc:docMk/>
            <pc:sldMk cId="2956794741" sldId="265"/>
            <ac:spMk id="35" creationId="{22D09ED2-868F-42C6-866E-F92E0CEF314F}"/>
          </ac:spMkLst>
        </pc:spChg>
        <pc:spChg chg="add del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37" creationId="{4E1BEB12-92AF-4445-98AD-4C7756E7C93B}"/>
          </ac:spMkLst>
        </pc:spChg>
        <pc:spChg chg="add del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38" creationId="{D0522C2C-7B5C-48A7-A969-03941E5D2E76}"/>
          </ac:spMkLst>
        </pc:spChg>
        <pc:spChg chg="add del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39" creationId="{9C682A1A-5B2D-4111-BBD6-620165633E5B}"/>
          </ac:spMkLst>
        </pc:spChg>
        <pc:spChg chg="add del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40" creationId="{D6EE29F2-D77F-4BD0-A20B-334D316A1C9D}"/>
          </ac:spMkLst>
        </pc:spChg>
        <pc:spChg chg="add del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41" creationId="{22D09ED2-868F-42C6-866E-F92E0CEF314F}"/>
          </ac:spMkLst>
        </pc:spChg>
        <pc:spChg chg="add del">
          <ac:chgData name="Stephanie Chen" userId="f8d6344f-9c13-4245-9592-722528df67e7" providerId="ADAL" clId="{D61B7F12-B7CF-43E4-BEA3-7578EF446A6D}" dt="2023-04-21T11:52:48.608" v="879" actId="26606"/>
          <ac:spMkLst>
            <pc:docMk/>
            <pc:sldMk cId="2956794741" sldId="265"/>
            <ac:spMk id="46" creationId="{9AFC454B-A080-4D23-B177-6D5356C6E6EF}"/>
          </ac:spMkLst>
        </pc:spChg>
        <pc:spChg chg="add del">
          <ac:chgData name="Stephanie Chen" userId="f8d6344f-9c13-4245-9592-722528df67e7" providerId="ADAL" clId="{D61B7F12-B7CF-43E4-BEA3-7578EF446A6D}" dt="2023-04-21T11:52:48.608" v="879" actId="26606"/>
          <ac:spMkLst>
            <pc:docMk/>
            <pc:sldMk cId="2956794741" sldId="265"/>
            <ac:spMk id="48" creationId="{D0522C2C-7B5C-48A7-A969-03941E5D2E76}"/>
          </ac:spMkLst>
        </pc:spChg>
        <pc:spChg chg="add del">
          <ac:chgData name="Stephanie Chen" userId="f8d6344f-9c13-4245-9592-722528df67e7" providerId="ADAL" clId="{D61B7F12-B7CF-43E4-BEA3-7578EF446A6D}" dt="2023-04-21T11:52:48.608" v="879" actId="26606"/>
          <ac:spMkLst>
            <pc:docMk/>
            <pc:sldMk cId="2956794741" sldId="265"/>
            <ac:spMk id="50" creationId="{9C682A1A-5B2D-4111-BBD6-620165633E5B}"/>
          </ac:spMkLst>
        </pc:spChg>
        <pc:spChg chg="add del">
          <ac:chgData name="Stephanie Chen" userId="f8d6344f-9c13-4245-9592-722528df67e7" providerId="ADAL" clId="{D61B7F12-B7CF-43E4-BEA3-7578EF446A6D}" dt="2023-04-21T11:52:48.608" v="879" actId="26606"/>
          <ac:spMkLst>
            <pc:docMk/>
            <pc:sldMk cId="2956794741" sldId="265"/>
            <ac:spMk id="52" creationId="{D6EE29F2-D77F-4BD0-A20B-334D316A1C9D}"/>
          </ac:spMkLst>
        </pc:spChg>
        <pc:spChg chg="add del">
          <ac:chgData name="Stephanie Chen" userId="f8d6344f-9c13-4245-9592-722528df67e7" providerId="ADAL" clId="{D61B7F12-B7CF-43E4-BEA3-7578EF446A6D}" dt="2023-04-21T11:52:48.608" v="879" actId="26606"/>
          <ac:spMkLst>
            <pc:docMk/>
            <pc:sldMk cId="2956794741" sldId="265"/>
            <ac:spMk id="54" creationId="{22D09ED2-868F-42C6-866E-F92E0CEF314F}"/>
          </ac:spMkLst>
        </pc:spChg>
        <pc:spChg chg="add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56" creationId="{4E1BEB12-92AF-4445-98AD-4C7756E7C93B}"/>
          </ac:spMkLst>
        </pc:spChg>
        <pc:spChg chg="add mod">
          <ac:chgData name="Stephanie Chen" userId="f8d6344f-9c13-4245-9592-722528df67e7" providerId="ADAL" clId="{D61B7F12-B7CF-43E4-BEA3-7578EF446A6D}" dt="2023-04-21T11:53:35.432" v="893" actId="207"/>
          <ac:spMkLst>
            <pc:docMk/>
            <pc:sldMk cId="2956794741" sldId="265"/>
            <ac:spMk id="57" creationId="{D0522C2C-7B5C-48A7-A969-03941E5D2E76}"/>
          </ac:spMkLst>
        </pc:spChg>
        <pc:spChg chg="add">
          <ac:chgData name="Stephanie Chen" userId="f8d6344f-9c13-4245-9592-722528df67e7" providerId="ADAL" clId="{D61B7F12-B7CF-43E4-BEA3-7578EF446A6D}" dt="2023-04-21T11:52:48.614" v="880" actId="26606"/>
          <ac:spMkLst>
            <pc:docMk/>
            <pc:sldMk cId="2956794741" sldId="265"/>
            <ac:spMk id="58" creationId="{9C682A1A-5B2D-4111-BBD6-620165633E5B}"/>
          </ac:spMkLst>
        </pc:spChg>
        <pc:spChg chg="add mod">
          <ac:chgData name="Stephanie Chen" userId="f8d6344f-9c13-4245-9592-722528df67e7" providerId="ADAL" clId="{D61B7F12-B7CF-43E4-BEA3-7578EF446A6D}" dt="2023-04-21T11:55:35.549" v="898" actId="207"/>
          <ac:spMkLst>
            <pc:docMk/>
            <pc:sldMk cId="2956794741" sldId="265"/>
            <ac:spMk id="59" creationId="{D6EE29F2-D77F-4BD0-A20B-334D316A1C9D}"/>
          </ac:spMkLst>
        </pc:spChg>
        <pc:spChg chg="add mod">
          <ac:chgData name="Stephanie Chen" userId="f8d6344f-9c13-4245-9592-722528df67e7" providerId="ADAL" clId="{D61B7F12-B7CF-43E4-BEA3-7578EF446A6D}" dt="2023-04-21T11:54:48.573" v="896" actId="208"/>
          <ac:spMkLst>
            <pc:docMk/>
            <pc:sldMk cId="2956794741" sldId="265"/>
            <ac:spMk id="60" creationId="{22D09ED2-868F-42C6-866E-F92E0CEF314F}"/>
          </ac:spMkLst>
        </pc:spChg>
        <pc:picChg chg="add del">
          <ac:chgData name="Stephanie Chen" userId="f8d6344f-9c13-4245-9592-722528df67e7" providerId="ADAL" clId="{D61B7F12-B7CF-43E4-BEA3-7578EF446A6D}" dt="2023-04-21T11:52:02.902" v="870" actId="26606"/>
          <ac:picMkLst>
            <pc:docMk/>
            <pc:sldMk cId="2956794741" sldId="265"/>
            <ac:picMk id="18" creationId="{9A440998-553A-1517-EA57-678636F02B10}"/>
          </ac:picMkLst>
        </pc:picChg>
      </pc:sldChg>
      <pc:sldChg chg="del">
        <pc:chgData name="Stephanie Chen" userId="f8d6344f-9c13-4245-9592-722528df67e7" providerId="ADAL" clId="{D61B7F12-B7CF-43E4-BEA3-7578EF446A6D}" dt="2023-04-19T15:47:40.874" v="76" actId="47"/>
        <pc:sldMkLst>
          <pc:docMk/>
          <pc:sldMk cId="253996163" sldId="266"/>
        </pc:sldMkLst>
      </pc:sldChg>
      <pc:sldChg chg="modSp del mod">
        <pc:chgData name="Stephanie Chen" userId="f8d6344f-9c13-4245-9592-722528df67e7" providerId="ADAL" clId="{D61B7F12-B7CF-43E4-BEA3-7578EF446A6D}" dt="2023-04-19T15:47:31.128" v="74" actId="47"/>
        <pc:sldMkLst>
          <pc:docMk/>
          <pc:sldMk cId="3100367859" sldId="267"/>
        </pc:sldMkLst>
        <pc:spChg chg="mod">
          <ac:chgData name="Stephanie Chen" userId="f8d6344f-9c13-4245-9592-722528df67e7" providerId="ADAL" clId="{D61B7F12-B7CF-43E4-BEA3-7578EF446A6D}" dt="2023-04-19T15:44:22.766" v="28" actId="20577"/>
          <ac:spMkLst>
            <pc:docMk/>
            <pc:sldMk cId="3100367859" sldId="267"/>
            <ac:spMk id="2" creationId="{A4F2F5A8-394D-8565-03E7-6E5A2EF78B71}"/>
          </ac:spMkLst>
        </pc:spChg>
      </pc:sldChg>
      <pc:sldChg chg="addSp modSp mod setBg modNotesTx">
        <pc:chgData name="Stephanie Chen" userId="f8d6344f-9c13-4245-9592-722528df67e7" providerId="ADAL" clId="{D61B7F12-B7CF-43E4-BEA3-7578EF446A6D}" dt="2023-04-24T14:46:38.361" v="2580" actId="20577"/>
        <pc:sldMkLst>
          <pc:docMk/>
          <pc:sldMk cId="3292461030" sldId="268"/>
        </pc:sldMkLst>
        <pc:spChg chg="mod">
          <ac:chgData name="Stephanie Chen" userId="f8d6344f-9c13-4245-9592-722528df67e7" providerId="ADAL" clId="{D61B7F12-B7CF-43E4-BEA3-7578EF446A6D}" dt="2023-04-21T12:04:23.745" v="975" actId="26606"/>
          <ac:spMkLst>
            <pc:docMk/>
            <pc:sldMk cId="3292461030" sldId="268"/>
            <ac:spMk id="2" creationId="{3CD5D8BA-3F75-AE28-47D2-D88F6977AC7C}"/>
          </ac:spMkLst>
        </pc:spChg>
        <pc:spChg chg="mod">
          <ac:chgData name="Stephanie Chen" userId="f8d6344f-9c13-4245-9592-722528df67e7" providerId="ADAL" clId="{D61B7F12-B7CF-43E4-BEA3-7578EF446A6D}" dt="2023-04-21T12:04:23.745" v="975" actId="26606"/>
          <ac:spMkLst>
            <pc:docMk/>
            <pc:sldMk cId="3292461030" sldId="268"/>
            <ac:spMk id="3" creationId="{E44C82C9-1F07-4044-1103-13575D7BDD5B}"/>
          </ac:spMkLst>
        </pc:spChg>
        <pc:spChg chg="add">
          <ac:chgData name="Stephanie Chen" userId="f8d6344f-9c13-4245-9592-722528df67e7" providerId="ADAL" clId="{D61B7F12-B7CF-43E4-BEA3-7578EF446A6D}" dt="2023-04-21T12:04:23.745" v="975" actId="26606"/>
          <ac:spMkLst>
            <pc:docMk/>
            <pc:sldMk cId="3292461030" sldId="268"/>
            <ac:spMk id="8" creationId="{D278ADA9-6383-4BDD-80D2-8899A402687B}"/>
          </ac:spMkLst>
        </pc:spChg>
        <pc:spChg chg="add">
          <ac:chgData name="Stephanie Chen" userId="f8d6344f-9c13-4245-9592-722528df67e7" providerId="ADAL" clId="{D61B7F12-B7CF-43E4-BEA3-7578EF446A6D}" dt="2023-04-21T12:04:23.745" v="975" actId="26606"/>
          <ac:spMkLst>
            <pc:docMk/>
            <pc:sldMk cId="3292461030" sldId="268"/>
            <ac:spMk id="10" creationId="{484B7147-B0F6-40ED-B5A2-FF72BC8198B6}"/>
          </ac:spMkLst>
        </pc:spChg>
        <pc:spChg chg="add mod">
          <ac:chgData name="Stephanie Chen" userId="f8d6344f-9c13-4245-9592-722528df67e7" providerId="ADAL" clId="{D61B7F12-B7CF-43E4-BEA3-7578EF446A6D}" dt="2023-04-21T12:04:35.341" v="976" actId="207"/>
          <ac:spMkLst>
            <pc:docMk/>
            <pc:sldMk cId="3292461030" sldId="268"/>
            <ac:spMk id="12" creationId="{B36D2DE0-0628-4A9A-A59D-7BA8B5EB3022}"/>
          </ac:spMkLst>
        </pc:spChg>
        <pc:spChg chg="add">
          <ac:chgData name="Stephanie Chen" userId="f8d6344f-9c13-4245-9592-722528df67e7" providerId="ADAL" clId="{D61B7F12-B7CF-43E4-BEA3-7578EF446A6D}" dt="2023-04-21T12:04:23.745" v="975" actId="26606"/>
          <ac:spMkLst>
            <pc:docMk/>
            <pc:sldMk cId="3292461030" sldId="268"/>
            <ac:spMk id="14" creationId="{48E405C9-94BE-41DA-928C-DEC9A8550E9F}"/>
          </ac:spMkLst>
        </pc:spChg>
        <pc:spChg chg="add mod">
          <ac:chgData name="Stephanie Chen" userId="f8d6344f-9c13-4245-9592-722528df67e7" providerId="ADAL" clId="{D61B7F12-B7CF-43E4-BEA3-7578EF446A6D}" dt="2023-04-21T12:04:47.818" v="978" actId="208"/>
          <ac:spMkLst>
            <pc:docMk/>
            <pc:sldMk cId="3292461030" sldId="268"/>
            <ac:spMk id="16" creationId="{D2091A72-D5BB-42AC-8FD3-F7747D90861E}"/>
          </ac:spMkLst>
        </pc:spChg>
        <pc:spChg chg="add mod">
          <ac:chgData name="Stephanie Chen" userId="f8d6344f-9c13-4245-9592-722528df67e7" providerId="ADAL" clId="{D61B7F12-B7CF-43E4-BEA3-7578EF446A6D}" dt="2023-04-21T12:04:42.508" v="977" actId="207"/>
          <ac:spMkLst>
            <pc:docMk/>
            <pc:sldMk cId="3292461030" sldId="268"/>
            <ac:spMk id="18" creationId="{6ED12BFC-A737-46AF-8411-481112D54B0C}"/>
          </ac:spMkLst>
        </pc:spChg>
      </pc:sldChg>
      <pc:sldChg chg="del">
        <pc:chgData name="Stephanie Chen" userId="f8d6344f-9c13-4245-9592-722528df67e7" providerId="ADAL" clId="{D61B7F12-B7CF-43E4-BEA3-7578EF446A6D}" dt="2023-04-19T15:54:28.207" v="116" actId="47"/>
        <pc:sldMkLst>
          <pc:docMk/>
          <pc:sldMk cId="1887777038" sldId="269"/>
        </pc:sldMkLst>
      </pc:sldChg>
      <pc:sldChg chg="del ord">
        <pc:chgData name="Stephanie Chen" userId="f8d6344f-9c13-4245-9592-722528df67e7" providerId="ADAL" clId="{D61B7F12-B7CF-43E4-BEA3-7578EF446A6D}" dt="2023-04-19T15:56:37.224" v="120" actId="47"/>
        <pc:sldMkLst>
          <pc:docMk/>
          <pc:sldMk cId="809846081" sldId="270"/>
        </pc:sldMkLst>
      </pc:sldChg>
      <pc:sldChg chg="modSp del mod">
        <pc:chgData name="Stephanie Chen" userId="f8d6344f-9c13-4245-9592-722528df67e7" providerId="ADAL" clId="{D61B7F12-B7CF-43E4-BEA3-7578EF446A6D}" dt="2023-04-21T11:53:20.605" v="892" actId="47"/>
        <pc:sldMkLst>
          <pc:docMk/>
          <pc:sldMk cId="1156869020" sldId="271"/>
        </pc:sldMkLst>
        <pc:spChg chg="mod">
          <ac:chgData name="Stephanie Chen" userId="f8d6344f-9c13-4245-9592-722528df67e7" providerId="ADAL" clId="{D61B7F12-B7CF-43E4-BEA3-7578EF446A6D}" dt="2023-04-21T11:07:55.995" v="860" actId="20577"/>
          <ac:spMkLst>
            <pc:docMk/>
            <pc:sldMk cId="1156869020" sldId="271"/>
            <ac:spMk id="2" creationId="{0B113D7D-8EB1-5AAF-807D-C643D460F3D7}"/>
          </ac:spMkLst>
        </pc:spChg>
      </pc:sldChg>
      <pc:sldChg chg="del">
        <pc:chgData name="Stephanie Chen" userId="f8d6344f-9c13-4245-9592-722528df67e7" providerId="ADAL" clId="{D61B7F12-B7CF-43E4-BEA3-7578EF446A6D}" dt="2023-04-24T13:23:11.119" v="2351" actId="47"/>
        <pc:sldMkLst>
          <pc:docMk/>
          <pc:sldMk cId="834471106" sldId="272"/>
        </pc:sldMkLst>
      </pc:sldChg>
      <pc:sldChg chg="del modNotesTx">
        <pc:chgData name="Stephanie Chen" userId="f8d6344f-9c13-4245-9592-722528df67e7" providerId="ADAL" clId="{D61B7F12-B7CF-43E4-BEA3-7578EF446A6D}" dt="2023-04-24T13:24:46.754" v="2369" actId="47"/>
        <pc:sldMkLst>
          <pc:docMk/>
          <pc:sldMk cId="2719019771" sldId="273"/>
        </pc:sldMkLst>
      </pc:sldChg>
      <pc:sldChg chg="del ord">
        <pc:chgData name="Stephanie Chen" userId="f8d6344f-9c13-4245-9592-722528df67e7" providerId="ADAL" clId="{D61B7F12-B7CF-43E4-BEA3-7578EF446A6D}" dt="2023-04-24T13:25:43.171" v="2392" actId="47"/>
        <pc:sldMkLst>
          <pc:docMk/>
          <pc:sldMk cId="755284573" sldId="274"/>
        </pc:sldMkLst>
      </pc:sldChg>
      <pc:sldChg chg="addSp delSp modSp mod ord setBg modNotesTx">
        <pc:chgData name="Stephanie Chen" userId="f8d6344f-9c13-4245-9592-722528df67e7" providerId="ADAL" clId="{D61B7F12-B7CF-43E4-BEA3-7578EF446A6D}" dt="2023-04-24T14:46:59.640" v="2581" actId="20577"/>
        <pc:sldMkLst>
          <pc:docMk/>
          <pc:sldMk cId="3788821952" sldId="275"/>
        </pc:sldMkLst>
        <pc:spChg chg="del">
          <ac:chgData name="Stephanie Chen" userId="f8d6344f-9c13-4245-9592-722528df67e7" providerId="ADAL" clId="{D61B7F12-B7CF-43E4-BEA3-7578EF446A6D}" dt="2023-04-21T09:49:09.536" v="157" actId="478"/>
          <ac:spMkLst>
            <pc:docMk/>
            <pc:sldMk cId="3788821952" sldId="275"/>
            <ac:spMk id="2" creationId="{24EFB288-1121-7D3A-B9EC-B130F3F89A41}"/>
          </ac:spMkLst>
        </pc:spChg>
        <pc:spChg chg="del">
          <ac:chgData name="Stephanie Chen" userId="f8d6344f-9c13-4245-9592-722528df67e7" providerId="ADAL" clId="{D61B7F12-B7CF-43E4-BEA3-7578EF446A6D}" dt="2023-04-21T09:49:00.512" v="154" actId="478"/>
          <ac:spMkLst>
            <pc:docMk/>
            <pc:sldMk cId="3788821952" sldId="275"/>
            <ac:spMk id="3" creationId="{FA5E09B9-12A2-FF98-2AB5-9535DF364FE9}"/>
          </ac:spMkLst>
        </pc:spChg>
        <pc:spChg chg="add del mod">
          <ac:chgData name="Stephanie Chen" userId="f8d6344f-9c13-4245-9592-722528df67e7" providerId="ADAL" clId="{D61B7F12-B7CF-43E4-BEA3-7578EF446A6D}" dt="2023-04-21T09:49:10.584" v="158" actId="478"/>
          <ac:spMkLst>
            <pc:docMk/>
            <pc:sldMk cId="3788821952" sldId="275"/>
            <ac:spMk id="5" creationId="{0892EE7B-37C4-E603-A731-C826039F00D6}"/>
          </ac:spMkLst>
        </pc:spChg>
        <pc:spChg chg="add mod">
          <ac:chgData name="Stephanie Chen" userId="f8d6344f-9c13-4245-9592-722528df67e7" providerId="ADAL" clId="{D61B7F12-B7CF-43E4-BEA3-7578EF446A6D}" dt="2023-04-21T14:06:55.230" v="1207" actId="20577"/>
          <ac:spMkLst>
            <pc:docMk/>
            <pc:sldMk cId="3788821952" sldId="275"/>
            <ac:spMk id="8" creationId="{A1F03F6D-C8F3-F8DC-121F-CE2CF5537D08}"/>
          </ac:spMkLst>
        </pc:spChg>
        <pc:spChg chg="add del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55" creationId="{7AA67C3D-6D28-4C64-81F8-295FC9396EB6}"/>
          </ac:spMkLst>
        </pc:spChg>
        <pc:spChg chg="add del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57" creationId="{8DBEAE55-3EA1-41D7-A212-5F7D8986C1F2}"/>
          </ac:spMkLst>
        </pc:spChg>
        <pc:spChg chg="add del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59" creationId="{CFC5F0E7-644F-4101-BE72-12825CF537E7}"/>
          </ac:spMkLst>
        </pc:spChg>
        <pc:spChg chg="add del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61" creationId="{74283919-7E00-4FC2-BFC9-3F56E58808F7}"/>
          </ac:spMkLst>
        </pc:spChg>
        <pc:spChg chg="add del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63" creationId="{2217FF4A-5EDF-43B7-90EE-BDD9F1E9EAC2}"/>
          </ac:spMkLst>
        </pc:spChg>
        <pc:spChg chg="add del">
          <ac:chgData name="Stephanie Chen" userId="f8d6344f-9c13-4245-9592-722528df67e7" providerId="ADAL" clId="{D61B7F12-B7CF-43E4-BEA3-7578EF446A6D}" dt="2023-04-21T09:50:25.970" v="163" actId="26606"/>
          <ac:spMkLst>
            <pc:docMk/>
            <pc:sldMk cId="3788821952" sldId="275"/>
            <ac:spMk id="2068" creationId="{7AA67C3D-6D28-4C64-81F8-295FC9396EB6}"/>
          </ac:spMkLst>
        </pc:spChg>
        <pc:spChg chg="add del">
          <ac:chgData name="Stephanie Chen" userId="f8d6344f-9c13-4245-9592-722528df67e7" providerId="ADAL" clId="{D61B7F12-B7CF-43E4-BEA3-7578EF446A6D}" dt="2023-04-21T09:50:25.970" v="163" actId="26606"/>
          <ac:spMkLst>
            <pc:docMk/>
            <pc:sldMk cId="3788821952" sldId="275"/>
            <ac:spMk id="2070" creationId="{8DBEAE55-3EA1-41D7-A212-5F7D8986C1F2}"/>
          </ac:spMkLst>
        </pc:spChg>
        <pc:spChg chg="add del">
          <ac:chgData name="Stephanie Chen" userId="f8d6344f-9c13-4245-9592-722528df67e7" providerId="ADAL" clId="{D61B7F12-B7CF-43E4-BEA3-7578EF446A6D}" dt="2023-04-21T09:50:25.970" v="163" actId="26606"/>
          <ac:spMkLst>
            <pc:docMk/>
            <pc:sldMk cId="3788821952" sldId="275"/>
            <ac:spMk id="2072" creationId="{CFC5F0E7-644F-4101-BE72-12825CF537E7}"/>
          </ac:spMkLst>
        </pc:spChg>
        <pc:spChg chg="add del">
          <ac:chgData name="Stephanie Chen" userId="f8d6344f-9c13-4245-9592-722528df67e7" providerId="ADAL" clId="{D61B7F12-B7CF-43E4-BEA3-7578EF446A6D}" dt="2023-04-21T09:50:25.970" v="163" actId="26606"/>
          <ac:spMkLst>
            <pc:docMk/>
            <pc:sldMk cId="3788821952" sldId="275"/>
            <ac:spMk id="2074" creationId="{74283919-7E00-4FC2-BFC9-3F56E58808F7}"/>
          </ac:spMkLst>
        </pc:spChg>
        <pc:spChg chg="add del">
          <ac:chgData name="Stephanie Chen" userId="f8d6344f-9c13-4245-9592-722528df67e7" providerId="ADAL" clId="{D61B7F12-B7CF-43E4-BEA3-7578EF446A6D}" dt="2023-04-21T09:50:25.970" v="163" actId="26606"/>
          <ac:spMkLst>
            <pc:docMk/>
            <pc:sldMk cId="3788821952" sldId="275"/>
            <ac:spMk id="2076" creationId="{2217FF4A-5EDF-43B7-90EE-BDD9F1E9EAC2}"/>
          </ac:spMkLst>
        </pc:spChg>
        <pc:spChg chg="add del">
          <ac:chgData name="Stephanie Chen" userId="f8d6344f-9c13-4245-9592-722528df67e7" providerId="ADAL" clId="{D61B7F12-B7CF-43E4-BEA3-7578EF446A6D}" dt="2023-04-21T09:50:29.760" v="165" actId="26606"/>
          <ac:spMkLst>
            <pc:docMk/>
            <pc:sldMk cId="3788821952" sldId="275"/>
            <ac:spMk id="2078" creationId="{22F15A2D-2324-487D-A02A-BF46C5C580EB}"/>
          </ac:spMkLst>
        </pc:spChg>
        <pc:spChg chg="add del">
          <ac:chgData name="Stephanie Chen" userId="f8d6344f-9c13-4245-9592-722528df67e7" providerId="ADAL" clId="{D61B7F12-B7CF-43E4-BEA3-7578EF446A6D}" dt="2023-04-21T09:50:29.760" v="165" actId="26606"/>
          <ac:spMkLst>
            <pc:docMk/>
            <pc:sldMk cId="3788821952" sldId="275"/>
            <ac:spMk id="2079" creationId="{2AEAFA59-923A-4F54-8B49-44C970BCC323}"/>
          </ac:spMkLst>
        </pc:spChg>
        <pc:spChg chg="add del">
          <ac:chgData name="Stephanie Chen" userId="f8d6344f-9c13-4245-9592-722528df67e7" providerId="ADAL" clId="{D61B7F12-B7CF-43E4-BEA3-7578EF446A6D}" dt="2023-04-21T09:50:29.760" v="165" actId="26606"/>
          <ac:spMkLst>
            <pc:docMk/>
            <pc:sldMk cId="3788821952" sldId="275"/>
            <ac:spMk id="2080" creationId="{C37E9D4B-7BFA-4D10-B666-547BAC499469}"/>
          </ac:spMkLst>
        </pc:spChg>
        <pc:spChg chg="add del">
          <ac:chgData name="Stephanie Chen" userId="f8d6344f-9c13-4245-9592-722528df67e7" providerId="ADAL" clId="{D61B7F12-B7CF-43E4-BEA3-7578EF446A6D}" dt="2023-04-21T09:50:44.641" v="167" actId="26606"/>
          <ac:spMkLst>
            <pc:docMk/>
            <pc:sldMk cId="3788821952" sldId="275"/>
            <ac:spMk id="2082" creationId="{A169D286-F4D7-4C8B-A6BD-D05384C7F1D8}"/>
          </ac:spMkLst>
        </pc:spChg>
        <pc:spChg chg="add del">
          <ac:chgData name="Stephanie Chen" userId="f8d6344f-9c13-4245-9592-722528df67e7" providerId="ADAL" clId="{D61B7F12-B7CF-43E4-BEA3-7578EF446A6D}" dt="2023-04-21T09:50:44.641" v="167" actId="26606"/>
          <ac:spMkLst>
            <pc:docMk/>
            <pc:sldMk cId="3788821952" sldId="275"/>
            <ac:spMk id="2083" creationId="{39E8235E-135E-4261-8F54-2B316E493C42}"/>
          </ac:spMkLst>
        </pc:spChg>
        <pc:spChg chg="add del">
          <ac:chgData name="Stephanie Chen" userId="f8d6344f-9c13-4245-9592-722528df67e7" providerId="ADAL" clId="{D61B7F12-B7CF-43E4-BEA3-7578EF446A6D}" dt="2023-04-21T09:50:44.641" v="167" actId="26606"/>
          <ac:spMkLst>
            <pc:docMk/>
            <pc:sldMk cId="3788821952" sldId="275"/>
            <ac:spMk id="2084" creationId="{D4ED8EC3-4D57-4620-93CE-4E6661F09A3E}"/>
          </ac:spMkLst>
        </pc:spChg>
        <pc:spChg chg="add del">
          <ac:chgData name="Stephanie Chen" userId="f8d6344f-9c13-4245-9592-722528df67e7" providerId="ADAL" clId="{D61B7F12-B7CF-43E4-BEA3-7578EF446A6D}" dt="2023-04-21T09:50:51.342" v="169" actId="26606"/>
          <ac:spMkLst>
            <pc:docMk/>
            <pc:sldMk cId="3788821952" sldId="275"/>
            <ac:spMk id="2086" creationId="{22C6C9C9-83BF-4A6C-A1BF-C1735C61B4FF}"/>
          </ac:spMkLst>
        </pc:spChg>
        <pc:spChg chg="add del">
          <ac:chgData name="Stephanie Chen" userId="f8d6344f-9c13-4245-9592-722528df67e7" providerId="ADAL" clId="{D61B7F12-B7CF-43E4-BEA3-7578EF446A6D}" dt="2023-04-21T09:50:54.634" v="171" actId="26606"/>
          <ac:spMkLst>
            <pc:docMk/>
            <pc:sldMk cId="3788821952" sldId="275"/>
            <ac:spMk id="2088" creationId="{7AA67C3D-6D28-4C64-81F8-295FC9396EB6}"/>
          </ac:spMkLst>
        </pc:spChg>
        <pc:spChg chg="add del">
          <ac:chgData name="Stephanie Chen" userId="f8d6344f-9c13-4245-9592-722528df67e7" providerId="ADAL" clId="{D61B7F12-B7CF-43E4-BEA3-7578EF446A6D}" dt="2023-04-21T09:50:54.634" v="171" actId="26606"/>
          <ac:spMkLst>
            <pc:docMk/>
            <pc:sldMk cId="3788821952" sldId="275"/>
            <ac:spMk id="2089" creationId="{8DBEAE55-3EA1-41D7-A212-5F7D8986C1F2}"/>
          </ac:spMkLst>
        </pc:spChg>
        <pc:spChg chg="add del">
          <ac:chgData name="Stephanie Chen" userId="f8d6344f-9c13-4245-9592-722528df67e7" providerId="ADAL" clId="{D61B7F12-B7CF-43E4-BEA3-7578EF446A6D}" dt="2023-04-21T09:50:54.634" v="171" actId="26606"/>
          <ac:spMkLst>
            <pc:docMk/>
            <pc:sldMk cId="3788821952" sldId="275"/>
            <ac:spMk id="2090" creationId="{CFC5F0E7-644F-4101-BE72-12825CF537E7}"/>
          </ac:spMkLst>
        </pc:spChg>
        <pc:spChg chg="add del">
          <ac:chgData name="Stephanie Chen" userId="f8d6344f-9c13-4245-9592-722528df67e7" providerId="ADAL" clId="{D61B7F12-B7CF-43E4-BEA3-7578EF446A6D}" dt="2023-04-21T09:50:54.634" v="171" actId="26606"/>
          <ac:spMkLst>
            <pc:docMk/>
            <pc:sldMk cId="3788821952" sldId="275"/>
            <ac:spMk id="2091" creationId="{74283919-7E00-4FC2-BFC9-3F56E58808F7}"/>
          </ac:spMkLst>
        </pc:spChg>
        <pc:spChg chg="add del">
          <ac:chgData name="Stephanie Chen" userId="f8d6344f-9c13-4245-9592-722528df67e7" providerId="ADAL" clId="{D61B7F12-B7CF-43E4-BEA3-7578EF446A6D}" dt="2023-04-21T09:50:54.634" v="171" actId="26606"/>
          <ac:spMkLst>
            <pc:docMk/>
            <pc:sldMk cId="3788821952" sldId="275"/>
            <ac:spMk id="2092" creationId="{2217FF4A-5EDF-43B7-90EE-BDD9F1E9EAC2}"/>
          </ac:spMkLst>
        </pc:spChg>
        <pc:spChg chg="add">
          <ac:chgData name="Stephanie Chen" userId="f8d6344f-9c13-4245-9592-722528df67e7" providerId="ADAL" clId="{D61B7F12-B7CF-43E4-BEA3-7578EF446A6D}" dt="2023-04-21T09:50:54.644" v="172" actId="26606"/>
          <ac:spMkLst>
            <pc:docMk/>
            <pc:sldMk cId="3788821952" sldId="275"/>
            <ac:spMk id="2094" creationId="{22C6C9C9-83BF-4A6C-A1BF-C1735C61B4FF}"/>
          </ac:spMkLst>
        </pc:spChg>
        <pc:picChg chg="add mod">
          <ac:chgData name="Stephanie Chen" userId="f8d6344f-9c13-4245-9592-722528df67e7" providerId="ADAL" clId="{D61B7F12-B7CF-43E4-BEA3-7578EF446A6D}" dt="2023-04-21T09:52:22.923" v="185" actId="18131"/>
          <ac:picMkLst>
            <pc:docMk/>
            <pc:sldMk cId="3788821952" sldId="275"/>
            <ac:picMk id="6" creationId="{4F0E3A59-FA0F-6597-76A6-DE11ACDE1807}"/>
          </ac:picMkLst>
        </pc:picChg>
        <pc:picChg chg="add del">
          <ac:chgData name="Stephanie Chen" userId="f8d6344f-9c13-4245-9592-722528df67e7" providerId="ADAL" clId="{D61B7F12-B7CF-43E4-BEA3-7578EF446A6D}" dt="2023-04-21T09:51:04.603" v="174" actId="478"/>
          <ac:picMkLst>
            <pc:docMk/>
            <pc:sldMk cId="3788821952" sldId="275"/>
            <ac:picMk id="7" creationId="{7DBC9BC6-1AD7-2497-1070-FE57F81E5EB7}"/>
          </ac:picMkLst>
        </pc:picChg>
        <pc:picChg chg="add mod ord">
          <ac:chgData name="Stephanie Chen" userId="f8d6344f-9c13-4245-9592-722528df67e7" providerId="ADAL" clId="{D61B7F12-B7CF-43E4-BEA3-7578EF446A6D}" dt="2023-04-21T09:51:30.375" v="180" actId="14826"/>
          <ac:picMkLst>
            <pc:docMk/>
            <pc:sldMk cId="3788821952" sldId="275"/>
            <ac:picMk id="2050" creationId="{CB10C98D-E384-C3EB-A64A-43B89F5D46FF}"/>
          </ac:picMkLst>
        </pc:picChg>
      </pc:sldChg>
      <pc:sldChg chg="del">
        <pc:chgData name="Stephanie Chen" userId="f8d6344f-9c13-4245-9592-722528df67e7" providerId="ADAL" clId="{D61B7F12-B7CF-43E4-BEA3-7578EF446A6D}" dt="2023-04-21T10:42:00.877" v="440" actId="47"/>
        <pc:sldMkLst>
          <pc:docMk/>
          <pc:sldMk cId="3854088463" sldId="276"/>
        </pc:sldMkLst>
      </pc:sldChg>
      <pc:sldChg chg="del">
        <pc:chgData name="Stephanie Chen" userId="f8d6344f-9c13-4245-9592-722528df67e7" providerId="ADAL" clId="{D61B7F12-B7CF-43E4-BEA3-7578EF446A6D}" dt="2023-04-21T11:02:11.276" v="602" actId="47"/>
        <pc:sldMkLst>
          <pc:docMk/>
          <pc:sldMk cId="2888226671" sldId="277"/>
        </pc:sldMkLst>
      </pc:sldChg>
      <pc:sldChg chg="del">
        <pc:chgData name="Stephanie Chen" userId="f8d6344f-9c13-4245-9592-722528df67e7" providerId="ADAL" clId="{D61B7F12-B7CF-43E4-BEA3-7578EF446A6D}" dt="2023-04-21T11:05:43.724" v="726" actId="47"/>
        <pc:sldMkLst>
          <pc:docMk/>
          <pc:sldMk cId="3989435136" sldId="278"/>
        </pc:sldMkLst>
      </pc:sldChg>
      <pc:sldChg chg="del">
        <pc:chgData name="Stephanie Chen" userId="f8d6344f-9c13-4245-9592-722528df67e7" providerId="ADAL" clId="{D61B7F12-B7CF-43E4-BEA3-7578EF446A6D}" dt="2023-04-21T11:02:11.276" v="602" actId="47"/>
        <pc:sldMkLst>
          <pc:docMk/>
          <pc:sldMk cId="3232120641" sldId="279"/>
        </pc:sldMkLst>
      </pc:sldChg>
      <pc:sldChg chg="del">
        <pc:chgData name="Stephanie Chen" userId="f8d6344f-9c13-4245-9592-722528df67e7" providerId="ADAL" clId="{D61B7F12-B7CF-43E4-BEA3-7578EF446A6D}" dt="2023-04-21T09:54:04.717" v="195" actId="47"/>
        <pc:sldMkLst>
          <pc:docMk/>
          <pc:sldMk cId="1437549505" sldId="280"/>
        </pc:sldMkLst>
      </pc:sldChg>
      <pc:sldChg chg="del">
        <pc:chgData name="Stephanie Chen" userId="f8d6344f-9c13-4245-9592-722528df67e7" providerId="ADAL" clId="{D61B7F12-B7CF-43E4-BEA3-7578EF446A6D}" dt="2023-04-21T10:40:55.723" v="435" actId="47"/>
        <pc:sldMkLst>
          <pc:docMk/>
          <pc:sldMk cId="3070311102" sldId="281"/>
        </pc:sldMkLst>
      </pc:sldChg>
      <pc:sldChg chg="del">
        <pc:chgData name="Stephanie Chen" userId="f8d6344f-9c13-4245-9592-722528df67e7" providerId="ADAL" clId="{D61B7F12-B7CF-43E4-BEA3-7578EF446A6D}" dt="2023-04-21T11:05:43.724" v="726" actId="47"/>
        <pc:sldMkLst>
          <pc:docMk/>
          <pc:sldMk cId="3624131467" sldId="282"/>
        </pc:sldMkLst>
      </pc:sldChg>
      <pc:sldChg chg="addSp delSp modSp add mod setBg setClrOvrMap modNotesTx">
        <pc:chgData name="Stephanie Chen" userId="f8d6344f-9c13-4245-9592-722528df67e7" providerId="ADAL" clId="{D61B7F12-B7CF-43E4-BEA3-7578EF446A6D}" dt="2023-04-24T14:53:24.967" v="3645" actId="962"/>
        <pc:sldMkLst>
          <pc:docMk/>
          <pc:sldMk cId="2689976083" sldId="283"/>
        </pc:sldMkLst>
        <pc:spChg chg="mod ord">
          <ac:chgData name="Stephanie Chen" userId="f8d6344f-9c13-4245-9592-722528df67e7" providerId="ADAL" clId="{D61B7F12-B7CF-43E4-BEA3-7578EF446A6D}" dt="2023-04-19T15:47:00.618" v="70" actId="20577"/>
          <ac:spMkLst>
            <pc:docMk/>
            <pc:sldMk cId="2689976083" sldId="283"/>
            <ac:spMk id="2" creationId="{A4F2F5A8-394D-8565-03E7-6E5A2EF78B71}"/>
          </ac:spMkLst>
        </pc:spChg>
        <pc:spChg chg="del">
          <ac:chgData name="Stephanie Chen" userId="f8d6344f-9c13-4245-9592-722528df67e7" providerId="ADAL" clId="{D61B7F12-B7CF-43E4-BEA3-7578EF446A6D}" dt="2023-04-19T15:43:32.424" v="1" actId="478"/>
          <ac:spMkLst>
            <pc:docMk/>
            <pc:sldMk cId="2689976083" sldId="283"/>
            <ac:spMk id="3" creationId="{6B2A1209-213A-7916-E773-DF3D16A49D65}"/>
          </ac:spMkLst>
        </pc:spChg>
        <pc:spChg chg="add del mod">
          <ac:chgData name="Stephanie Chen" userId="f8d6344f-9c13-4245-9592-722528df67e7" providerId="ADAL" clId="{D61B7F12-B7CF-43E4-BEA3-7578EF446A6D}" dt="2023-04-19T15:43:35.250" v="2" actId="478"/>
          <ac:spMkLst>
            <pc:docMk/>
            <pc:sldMk cId="2689976083" sldId="283"/>
            <ac:spMk id="5" creationId="{E4E063AE-0421-9256-4000-36A0CC7E8A81}"/>
          </ac:spMkLst>
        </pc:spChg>
        <pc:spChg chg="add">
          <ac:chgData name="Stephanie Chen" userId="f8d6344f-9c13-4245-9592-722528df67e7" providerId="ADAL" clId="{D61B7F12-B7CF-43E4-BEA3-7578EF446A6D}" dt="2023-04-19T15:44:10.488" v="6" actId="26606"/>
          <ac:spMkLst>
            <pc:docMk/>
            <pc:sldMk cId="2689976083" sldId="283"/>
            <ac:spMk id="12" creationId="{5A59F003-E00A-43F9-91DC-CC54E3B87466}"/>
          </ac:spMkLst>
        </pc:spChg>
        <pc:spChg chg="add">
          <ac:chgData name="Stephanie Chen" userId="f8d6344f-9c13-4245-9592-722528df67e7" providerId="ADAL" clId="{D61B7F12-B7CF-43E4-BEA3-7578EF446A6D}" dt="2023-04-19T15:44:10.488" v="6" actId="26606"/>
          <ac:spMkLst>
            <pc:docMk/>
            <pc:sldMk cId="2689976083" sldId="283"/>
            <ac:spMk id="14" creationId="{D74A4382-E3AD-430A-9A1F-DFA3E0E77A7D}"/>
          </ac:spMkLst>
        </pc:spChg>
        <pc:spChg chg="add mod">
          <ac:chgData name="Stephanie Chen" userId="f8d6344f-9c13-4245-9592-722528df67e7" providerId="ADAL" clId="{D61B7F12-B7CF-43E4-BEA3-7578EF446A6D}" dt="2023-04-21T11:56:59.780" v="908" actId="207"/>
          <ac:spMkLst>
            <pc:docMk/>
            <pc:sldMk cId="2689976083" sldId="283"/>
            <ac:spMk id="16" creationId="{79F40191-0F44-4FD1-82CC-ACB507C14BE6}"/>
          </ac:spMkLst>
        </pc:spChg>
        <pc:picChg chg="add mod">
          <ac:chgData name="Stephanie Chen" userId="f8d6344f-9c13-4245-9592-722528df67e7" providerId="ADAL" clId="{D61B7F12-B7CF-43E4-BEA3-7578EF446A6D}" dt="2023-04-24T14:53:24.967" v="3645" actId="962"/>
          <ac:picMkLst>
            <pc:docMk/>
            <pc:sldMk cId="2689976083" sldId="283"/>
            <ac:picMk id="7" creationId="{B5519C37-BD28-D087-CF7B-75AB8CC33953}"/>
          </ac:picMkLst>
        </pc:picChg>
      </pc:sldChg>
      <pc:sldChg chg="addSp delSp modSp add mod setBg setClrOvrMap modNotesTx">
        <pc:chgData name="Stephanie Chen" userId="f8d6344f-9c13-4245-9592-722528df67e7" providerId="ADAL" clId="{D61B7F12-B7CF-43E4-BEA3-7578EF446A6D}" dt="2023-04-24T14:53:28.580" v="3646" actId="962"/>
        <pc:sldMkLst>
          <pc:docMk/>
          <pc:sldMk cId="3065771126" sldId="284"/>
        </pc:sldMkLst>
        <pc:spChg chg="mod ord">
          <ac:chgData name="Stephanie Chen" userId="f8d6344f-9c13-4245-9592-722528df67e7" providerId="ADAL" clId="{D61B7F12-B7CF-43E4-BEA3-7578EF446A6D}" dt="2023-04-19T15:46:52.526" v="69" actId="20577"/>
          <ac:spMkLst>
            <pc:docMk/>
            <pc:sldMk cId="3065771126" sldId="284"/>
            <ac:spMk id="2" creationId="{05D8FFFA-E931-C6F5-5E98-933564E47536}"/>
          </ac:spMkLst>
        </pc:spChg>
        <pc:spChg chg="del">
          <ac:chgData name="Stephanie Chen" userId="f8d6344f-9c13-4245-9592-722528df67e7" providerId="ADAL" clId="{D61B7F12-B7CF-43E4-BEA3-7578EF446A6D}" dt="2023-04-19T15:45:51.942" v="30" actId="478"/>
          <ac:spMkLst>
            <pc:docMk/>
            <pc:sldMk cId="3065771126" sldId="284"/>
            <ac:spMk id="3" creationId="{E0E97D59-62B8-11CB-8FD6-51D35D8918FD}"/>
          </ac:spMkLst>
        </pc:spChg>
        <pc:spChg chg="add del mod">
          <ac:chgData name="Stephanie Chen" userId="f8d6344f-9c13-4245-9592-722528df67e7" providerId="ADAL" clId="{D61B7F12-B7CF-43E4-BEA3-7578EF446A6D}" dt="2023-04-19T15:45:53.406" v="31" actId="478"/>
          <ac:spMkLst>
            <pc:docMk/>
            <pc:sldMk cId="3065771126" sldId="284"/>
            <ac:spMk id="5" creationId="{20253834-2642-51EF-56F7-7EB98447EB81}"/>
          </ac:spMkLst>
        </pc:spChg>
        <pc:spChg chg="add">
          <ac:chgData name="Stephanie Chen" userId="f8d6344f-9c13-4245-9592-722528df67e7" providerId="ADAL" clId="{D61B7F12-B7CF-43E4-BEA3-7578EF446A6D}" dt="2023-04-19T15:46:07.938" v="33" actId="26606"/>
          <ac:spMkLst>
            <pc:docMk/>
            <pc:sldMk cId="3065771126" sldId="284"/>
            <ac:spMk id="1031" creationId="{5A59F003-E00A-43F9-91DC-CC54E3B87466}"/>
          </ac:spMkLst>
        </pc:spChg>
        <pc:spChg chg="add">
          <ac:chgData name="Stephanie Chen" userId="f8d6344f-9c13-4245-9592-722528df67e7" providerId="ADAL" clId="{D61B7F12-B7CF-43E4-BEA3-7578EF446A6D}" dt="2023-04-19T15:46:07.938" v="33" actId="26606"/>
          <ac:spMkLst>
            <pc:docMk/>
            <pc:sldMk cId="3065771126" sldId="284"/>
            <ac:spMk id="1033" creationId="{D74A4382-E3AD-430A-9A1F-DFA3E0E77A7D}"/>
          </ac:spMkLst>
        </pc:spChg>
        <pc:spChg chg="add mod">
          <ac:chgData name="Stephanie Chen" userId="f8d6344f-9c13-4245-9592-722528df67e7" providerId="ADAL" clId="{D61B7F12-B7CF-43E4-BEA3-7578EF446A6D}" dt="2023-04-21T11:55:49.351" v="900" actId="207"/>
          <ac:spMkLst>
            <pc:docMk/>
            <pc:sldMk cId="3065771126" sldId="284"/>
            <ac:spMk id="1035" creationId="{79F40191-0F44-4FD1-82CC-ACB507C14BE6}"/>
          </ac:spMkLst>
        </pc:spChg>
        <pc:picChg chg="add mod">
          <ac:chgData name="Stephanie Chen" userId="f8d6344f-9c13-4245-9592-722528df67e7" providerId="ADAL" clId="{D61B7F12-B7CF-43E4-BEA3-7578EF446A6D}" dt="2023-04-24T14:53:28.580" v="3646" actId="962"/>
          <ac:picMkLst>
            <pc:docMk/>
            <pc:sldMk cId="3065771126" sldId="284"/>
            <ac:picMk id="1026" creationId="{FD1911A9-1F1A-6015-BC9F-DCBD33650935}"/>
          </ac:picMkLst>
        </pc:picChg>
      </pc:sldChg>
      <pc:sldChg chg="addSp delSp modSp add mod setBg modNotesTx">
        <pc:chgData name="Stephanie Chen" userId="f8d6344f-9c13-4245-9592-722528df67e7" providerId="ADAL" clId="{D61B7F12-B7CF-43E4-BEA3-7578EF446A6D}" dt="2023-04-24T14:52:05.750" v="2975" actId="962"/>
        <pc:sldMkLst>
          <pc:docMk/>
          <pc:sldMk cId="4255972598" sldId="285"/>
        </pc:sldMkLst>
        <pc:spChg chg="mod">
          <ac:chgData name="Stephanie Chen" userId="f8d6344f-9c13-4245-9592-722528df67e7" providerId="ADAL" clId="{D61B7F12-B7CF-43E4-BEA3-7578EF446A6D}" dt="2023-04-19T15:53:43.655" v="106" actId="26606"/>
          <ac:spMkLst>
            <pc:docMk/>
            <pc:sldMk cId="4255972598" sldId="285"/>
            <ac:spMk id="2" creationId="{A5EFF69F-5BD5-5335-6060-9C1E8BEF0CE6}"/>
          </ac:spMkLst>
        </pc:spChg>
        <pc:spChg chg="del">
          <ac:chgData name="Stephanie Chen" userId="f8d6344f-9c13-4245-9592-722528df67e7" providerId="ADAL" clId="{D61B7F12-B7CF-43E4-BEA3-7578EF446A6D}" dt="2023-04-19T15:49:22.093" v="78" actId="478"/>
          <ac:spMkLst>
            <pc:docMk/>
            <pc:sldMk cId="4255972598" sldId="285"/>
            <ac:spMk id="3" creationId="{69053538-394D-2161-F96C-35869DB4E19A}"/>
          </ac:spMkLst>
        </pc:spChg>
        <pc:spChg chg="add del mod">
          <ac:chgData name="Stephanie Chen" userId="f8d6344f-9c13-4245-9592-722528df67e7" providerId="ADAL" clId="{D61B7F12-B7CF-43E4-BEA3-7578EF446A6D}" dt="2023-04-19T15:49:25.271" v="80" actId="478"/>
          <ac:spMkLst>
            <pc:docMk/>
            <pc:sldMk cId="4255972598" sldId="285"/>
            <ac:spMk id="5" creationId="{0BFCBA5F-BCA3-93D9-69C0-B27C4641D70A}"/>
          </ac:spMkLst>
        </pc:spChg>
        <pc:spChg chg="add">
          <ac:chgData name="Stephanie Chen" userId="f8d6344f-9c13-4245-9592-722528df67e7" providerId="ADAL" clId="{D61B7F12-B7CF-43E4-BEA3-7578EF446A6D}" dt="2023-04-19T15:53:43.655" v="106" actId="26606"/>
          <ac:spMkLst>
            <pc:docMk/>
            <pc:sldMk cId="4255972598" sldId="285"/>
            <ac:spMk id="2059" creationId="{489B7BFD-8F45-4093-AD9C-91B15B0503D9}"/>
          </ac:spMkLst>
        </pc:spChg>
        <pc:spChg chg="add">
          <ac:chgData name="Stephanie Chen" userId="f8d6344f-9c13-4245-9592-722528df67e7" providerId="ADAL" clId="{D61B7F12-B7CF-43E4-BEA3-7578EF446A6D}" dt="2023-04-19T15:53:43.655" v="106" actId="26606"/>
          <ac:spMkLst>
            <pc:docMk/>
            <pc:sldMk cId="4255972598" sldId="285"/>
            <ac:spMk id="2061" creationId="{94710CDC-1CF9-466E-A5F7-E5972574783F}"/>
          </ac:spMkLst>
        </pc:spChg>
        <pc:spChg chg="add mod">
          <ac:chgData name="Stephanie Chen" userId="f8d6344f-9c13-4245-9592-722528df67e7" providerId="ADAL" clId="{D61B7F12-B7CF-43E4-BEA3-7578EF446A6D}" dt="2023-04-21T11:56:32.584" v="905" actId="208"/>
          <ac:spMkLst>
            <pc:docMk/>
            <pc:sldMk cId="4255972598" sldId="285"/>
            <ac:spMk id="2063" creationId="{A229B448-3192-4233-B2C9-F97312F0ABDB}"/>
          </ac:spMkLst>
        </pc:spChg>
        <pc:spChg chg="mod">
          <ac:chgData name="Stephanie Chen" userId="f8d6344f-9c13-4245-9592-722528df67e7" providerId="ADAL" clId="{D61B7F12-B7CF-43E4-BEA3-7578EF446A6D}" dt="2023-04-21T11:56:39.407" v="906" actId="207"/>
          <ac:spMkLst>
            <pc:docMk/>
            <pc:sldMk cId="4255972598" sldId="285"/>
            <ac:spMk id="2066" creationId="{815BC412-E4C6-4819-8B93-7561DB667C1E}"/>
          </ac:spMkLst>
        </pc:spChg>
        <pc:spChg chg="mod">
          <ac:chgData name="Stephanie Chen" userId="f8d6344f-9c13-4245-9592-722528df67e7" providerId="ADAL" clId="{D61B7F12-B7CF-43E4-BEA3-7578EF446A6D}" dt="2023-04-21T11:56:39.407" v="906" actId="207"/>
          <ac:spMkLst>
            <pc:docMk/>
            <pc:sldMk cId="4255972598" sldId="285"/>
            <ac:spMk id="2067" creationId="{7DE1123E-105A-46DE-B7FC-D172B94110AF}"/>
          </ac:spMkLst>
        </pc:spChg>
        <pc:grpChg chg="add mod">
          <ac:chgData name="Stephanie Chen" userId="f8d6344f-9c13-4245-9592-722528df67e7" providerId="ADAL" clId="{D61B7F12-B7CF-43E4-BEA3-7578EF446A6D}" dt="2023-04-21T11:56:39.407" v="906" actId="207"/>
          <ac:grpSpMkLst>
            <pc:docMk/>
            <pc:sldMk cId="4255972598" sldId="285"/>
            <ac:grpSpMk id="2065" creationId="{24B0F550-3D95-4E91-850F-90066642B3FE}"/>
          </ac:grpSpMkLst>
        </pc:grpChg>
        <pc:grpChg chg="add">
          <ac:chgData name="Stephanie Chen" userId="f8d6344f-9c13-4245-9592-722528df67e7" providerId="ADAL" clId="{D61B7F12-B7CF-43E4-BEA3-7578EF446A6D}" dt="2023-04-19T15:53:43.655" v="106" actId="26606"/>
          <ac:grpSpMkLst>
            <pc:docMk/>
            <pc:sldMk cId="4255972598" sldId="285"/>
            <ac:grpSpMk id="2069" creationId="{2B740E94-FA98-412C-AD0C-D4711A4C5EF0}"/>
          </ac:grpSpMkLst>
        </pc:grpChg>
        <pc:picChg chg="add mod">
          <ac:chgData name="Stephanie Chen" userId="f8d6344f-9c13-4245-9592-722528df67e7" providerId="ADAL" clId="{D61B7F12-B7CF-43E4-BEA3-7578EF446A6D}" dt="2023-04-24T14:51:41.608" v="2719" actId="962"/>
          <ac:picMkLst>
            <pc:docMk/>
            <pc:sldMk cId="4255972598" sldId="285"/>
            <ac:picMk id="2050" creationId="{78E2A993-EFA3-4D53-F424-08B84B97F815}"/>
          </ac:picMkLst>
        </pc:picChg>
        <pc:picChg chg="add mod ord">
          <ac:chgData name="Stephanie Chen" userId="f8d6344f-9c13-4245-9592-722528df67e7" providerId="ADAL" clId="{D61B7F12-B7CF-43E4-BEA3-7578EF446A6D}" dt="2023-04-24T14:51:38.839" v="2707" actId="962"/>
          <ac:picMkLst>
            <pc:docMk/>
            <pc:sldMk cId="4255972598" sldId="285"/>
            <ac:picMk id="2052" creationId="{688C08B4-4D41-0F24-B08F-ABA93DCDCD4D}"/>
          </ac:picMkLst>
        </pc:picChg>
        <pc:picChg chg="add mod">
          <ac:chgData name="Stephanie Chen" userId="f8d6344f-9c13-4245-9592-722528df67e7" providerId="ADAL" clId="{D61B7F12-B7CF-43E4-BEA3-7578EF446A6D}" dt="2023-04-24T14:52:05.750" v="2975" actId="962"/>
          <ac:picMkLst>
            <pc:docMk/>
            <pc:sldMk cId="4255972598" sldId="285"/>
            <ac:picMk id="2054" creationId="{4CA1AE06-3B4B-F21D-6D41-C93484719D2A}"/>
          </ac:picMkLst>
        </pc:picChg>
      </pc:sldChg>
      <pc:sldChg chg="modSp new mod setBg">
        <pc:chgData name="Stephanie Chen" userId="f8d6344f-9c13-4245-9592-722528df67e7" providerId="ADAL" clId="{D61B7F12-B7CF-43E4-BEA3-7578EF446A6D}" dt="2023-04-24T14:30:07.828" v="2491" actId="14100"/>
        <pc:sldMkLst>
          <pc:docMk/>
          <pc:sldMk cId="1960034647" sldId="286"/>
        </pc:sldMkLst>
        <pc:spChg chg="mod">
          <ac:chgData name="Stephanie Chen" userId="f8d6344f-9c13-4245-9592-722528df67e7" providerId="ADAL" clId="{D61B7F12-B7CF-43E4-BEA3-7578EF446A6D}" dt="2023-04-24T14:30:07.828" v="2491" actId="14100"/>
          <ac:spMkLst>
            <pc:docMk/>
            <pc:sldMk cId="1960034647" sldId="286"/>
            <ac:spMk id="2" creationId="{6EDAD723-642C-6DB7-E37C-DBA7D2EE4A14}"/>
          </ac:spMkLst>
        </pc:spChg>
        <pc:spChg chg="mod">
          <ac:chgData name="Stephanie Chen" userId="f8d6344f-9c13-4245-9592-722528df67e7" providerId="ADAL" clId="{D61B7F12-B7CF-43E4-BEA3-7578EF446A6D}" dt="2023-04-21T13:29:59.914" v="1203" actId="20577"/>
          <ac:spMkLst>
            <pc:docMk/>
            <pc:sldMk cId="1960034647" sldId="286"/>
            <ac:spMk id="3" creationId="{CD6093B3-F8B9-2D2D-5BF1-849F53C6A154}"/>
          </ac:spMkLst>
        </pc:spChg>
        <pc:picChg chg="mod">
          <ac:chgData name="Stephanie Chen" userId="f8d6344f-9c13-4245-9592-722528df67e7" providerId="ADAL" clId="{D61B7F12-B7CF-43E4-BEA3-7578EF446A6D}" dt="2023-04-24T14:29:43.035" v="2486" actId="1076"/>
          <ac:picMkLst>
            <pc:docMk/>
            <pc:sldMk cId="1960034647" sldId="286"/>
            <ac:picMk id="1026" creationId="{BA53B3BD-0D55-867F-A146-E039A563F9EA}"/>
          </ac:picMkLst>
        </pc:picChg>
      </pc:sldChg>
      <pc:sldChg chg="modSp add del mod">
        <pc:chgData name="Stephanie Chen" userId="f8d6344f-9c13-4245-9592-722528df67e7" providerId="ADAL" clId="{D61B7F12-B7CF-43E4-BEA3-7578EF446A6D}" dt="2023-04-24T08:43:41.952" v="1577" actId="47"/>
        <pc:sldMkLst>
          <pc:docMk/>
          <pc:sldMk cId="1885911045" sldId="287"/>
        </pc:sldMkLst>
        <pc:spChg chg="mod">
          <ac:chgData name="Stephanie Chen" userId="f8d6344f-9c13-4245-9592-722528df67e7" providerId="ADAL" clId="{D61B7F12-B7CF-43E4-BEA3-7578EF446A6D}" dt="2023-04-21T10:42:07.969" v="453" actId="20577"/>
          <ac:spMkLst>
            <pc:docMk/>
            <pc:sldMk cId="1885911045" sldId="287"/>
            <ac:spMk id="3" creationId="{CD6093B3-F8B9-2D2D-5BF1-849F53C6A154}"/>
          </ac:spMkLst>
        </pc:spChg>
      </pc:sldChg>
      <pc:sldChg chg="add del">
        <pc:chgData name="Stephanie Chen" userId="f8d6344f-9c13-4245-9592-722528df67e7" providerId="ADAL" clId="{D61B7F12-B7CF-43E4-BEA3-7578EF446A6D}" dt="2023-04-21T11:02:11.276" v="602" actId="47"/>
        <pc:sldMkLst>
          <pc:docMk/>
          <pc:sldMk cId="3484462023" sldId="288"/>
        </pc:sldMkLst>
      </pc:sldChg>
      <pc:sldChg chg="add del">
        <pc:chgData name="Stephanie Chen" userId="f8d6344f-9c13-4245-9592-722528df67e7" providerId="ADAL" clId="{D61B7F12-B7CF-43E4-BEA3-7578EF446A6D}" dt="2023-04-21T11:05:43.724" v="726" actId="47"/>
        <pc:sldMkLst>
          <pc:docMk/>
          <pc:sldMk cId="4161006434" sldId="289"/>
        </pc:sldMkLst>
      </pc:sldChg>
      <pc:sldChg chg="addSp delSp modSp add del mod">
        <pc:chgData name="Stephanie Chen" userId="f8d6344f-9c13-4245-9592-722528df67e7" providerId="ADAL" clId="{D61B7F12-B7CF-43E4-BEA3-7578EF446A6D}" dt="2023-04-21T09:52:52.206" v="189" actId="47"/>
        <pc:sldMkLst>
          <pc:docMk/>
          <pc:sldMk cId="2240534293" sldId="290"/>
        </pc:sldMkLst>
        <pc:spChg chg="del">
          <ac:chgData name="Stephanie Chen" userId="f8d6344f-9c13-4245-9592-722528df67e7" providerId="ADAL" clId="{D61B7F12-B7CF-43E4-BEA3-7578EF446A6D}" dt="2023-04-21T09:48:44.640" v="150" actId="478"/>
          <ac:spMkLst>
            <pc:docMk/>
            <pc:sldMk cId="2240534293" sldId="290"/>
            <ac:spMk id="3" creationId="{BF7C6D42-61D6-8841-BB2E-5C993942F9D6}"/>
          </ac:spMkLst>
        </pc:spChg>
        <pc:spChg chg="add del mod">
          <ac:chgData name="Stephanie Chen" userId="f8d6344f-9c13-4245-9592-722528df67e7" providerId="ADAL" clId="{D61B7F12-B7CF-43E4-BEA3-7578EF446A6D}" dt="2023-04-21T09:48:47.240" v="152" actId="478"/>
          <ac:spMkLst>
            <pc:docMk/>
            <pc:sldMk cId="2240534293" sldId="290"/>
            <ac:spMk id="5" creationId="{66895098-E2E0-400A-0ADA-50A5A64A442F}"/>
          </ac:spMkLst>
        </pc:spChg>
        <pc:picChg chg="add">
          <ac:chgData name="Stephanie Chen" userId="f8d6344f-9c13-4245-9592-722528df67e7" providerId="ADAL" clId="{D61B7F12-B7CF-43E4-BEA3-7578EF446A6D}" dt="2023-04-21T09:48:48.630" v="153"/>
          <ac:picMkLst>
            <pc:docMk/>
            <pc:sldMk cId="2240534293" sldId="290"/>
            <ac:picMk id="1026" creationId="{786911C2-B968-9369-2BC8-863F8AE37AB9}"/>
          </ac:picMkLst>
        </pc:picChg>
      </pc:sldChg>
      <pc:sldChg chg="addSp modSp new del mod ord modNotesTx">
        <pc:chgData name="Stephanie Chen" userId="f8d6344f-9c13-4245-9592-722528df67e7" providerId="ADAL" clId="{D61B7F12-B7CF-43E4-BEA3-7578EF446A6D}" dt="2023-04-24T09:16:38.481" v="1995" actId="47"/>
        <pc:sldMkLst>
          <pc:docMk/>
          <pc:sldMk cId="3191465800" sldId="290"/>
        </pc:sldMkLst>
        <pc:spChg chg="mod">
          <ac:chgData name="Stephanie Chen" userId="f8d6344f-9c13-4245-9592-722528df67e7" providerId="ADAL" clId="{D61B7F12-B7CF-43E4-BEA3-7578EF446A6D}" dt="2023-04-21T09:54:22.176" v="214" actId="20577"/>
          <ac:spMkLst>
            <pc:docMk/>
            <pc:sldMk cId="3191465800" sldId="290"/>
            <ac:spMk id="2" creationId="{E5E02C2D-0762-19A3-8C66-9B8296476F13}"/>
          </ac:spMkLst>
        </pc:spChg>
        <pc:spChg chg="mod">
          <ac:chgData name="Stephanie Chen" userId="f8d6344f-9c13-4245-9592-722528df67e7" providerId="ADAL" clId="{D61B7F12-B7CF-43E4-BEA3-7578EF446A6D}" dt="2023-04-24T08:36:17.682" v="1326" actId="20577"/>
          <ac:spMkLst>
            <pc:docMk/>
            <pc:sldMk cId="3191465800" sldId="290"/>
            <ac:spMk id="3" creationId="{EDCA3222-3605-FBD9-05B3-6F1A80F97F52}"/>
          </ac:spMkLst>
        </pc:spChg>
        <pc:picChg chg="add mod">
          <ac:chgData name="Stephanie Chen" userId="f8d6344f-9c13-4245-9592-722528df67e7" providerId="ADAL" clId="{D61B7F12-B7CF-43E4-BEA3-7578EF446A6D}" dt="2023-04-21T11:51:12.150" v="864" actId="1076"/>
          <ac:picMkLst>
            <pc:docMk/>
            <pc:sldMk cId="3191465800" sldId="290"/>
            <ac:picMk id="3074" creationId="{D6BD5F8F-4F30-63C5-8007-50594FDCFBCA}"/>
          </ac:picMkLst>
        </pc:picChg>
      </pc:sldChg>
      <pc:sldChg chg="addSp delSp modSp new mod ord setBg modNotesTx">
        <pc:chgData name="Stephanie Chen" userId="f8d6344f-9c13-4245-9592-722528df67e7" providerId="ADAL" clId="{D61B7F12-B7CF-43E4-BEA3-7578EF446A6D}" dt="2023-04-24T14:52:56.441" v="3425" actId="962"/>
        <pc:sldMkLst>
          <pc:docMk/>
          <pc:sldMk cId="1354740454" sldId="291"/>
        </pc:sldMkLst>
        <pc:spChg chg="del mod">
          <ac:chgData name="Stephanie Chen" userId="f8d6344f-9c13-4245-9592-722528df67e7" providerId="ADAL" clId="{D61B7F12-B7CF-43E4-BEA3-7578EF446A6D}" dt="2023-04-21T14:41:44.054" v="1217" actId="478"/>
          <ac:spMkLst>
            <pc:docMk/>
            <pc:sldMk cId="1354740454" sldId="291"/>
            <ac:spMk id="2" creationId="{AF0A446F-CBED-2C53-6D01-B9BA56977563}"/>
          </ac:spMkLst>
        </pc:spChg>
        <pc:spChg chg="del mod">
          <ac:chgData name="Stephanie Chen" userId="f8d6344f-9c13-4245-9592-722528df67e7" providerId="ADAL" clId="{D61B7F12-B7CF-43E4-BEA3-7578EF446A6D}" dt="2023-04-21T14:42:43.140" v="1227" actId="478"/>
          <ac:spMkLst>
            <pc:docMk/>
            <pc:sldMk cId="1354740454" sldId="291"/>
            <ac:spMk id="3" creationId="{9F54FE2F-4BFE-A3B4-D4E9-0D6313BACDC7}"/>
          </ac:spMkLst>
        </pc:spChg>
        <pc:spChg chg="add del mod">
          <ac:chgData name="Stephanie Chen" userId="f8d6344f-9c13-4245-9592-722528df67e7" providerId="ADAL" clId="{D61B7F12-B7CF-43E4-BEA3-7578EF446A6D}" dt="2023-04-21T14:41:47.387" v="1218" actId="478"/>
          <ac:spMkLst>
            <pc:docMk/>
            <pc:sldMk cId="1354740454" sldId="291"/>
            <ac:spMk id="7" creationId="{1269CD75-00C6-7F36-708D-211C66890812}"/>
          </ac:spMkLst>
        </pc:spChg>
        <pc:spChg chg="add del mod">
          <ac:chgData name="Stephanie Chen" userId="f8d6344f-9c13-4245-9592-722528df67e7" providerId="ADAL" clId="{D61B7F12-B7CF-43E4-BEA3-7578EF446A6D}" dt="2023-04-21T14:42:45.575" v="1228" actId="478"/>
          <ac:spMkLst>
            <pc:docMk/>
            <pc:sldMk cId="1354740454" sldId="291"/>
            <ac:spMk id="9" creationId="{E9A41BE4-3ACD-5D25-1D4F-D03855F5B8D8}"/>
          </ac:spMkLst>
        </pc:spChg>
        <pc:spChg chg="add mod">
          <ac:chgData name="Stephanie Chen" userId="f8d6344f-9c13-4245-9592-722528df67e7" providerId="ADAL" clId="{D61B7F12-B7CF-43E4-BEA3-7578EF446A6D}" dt="2023-04-21T14:45:12.036" v="1300" actId="1076"/>
          <ac:spMkLst>
            <pc:docMk/>
            <pc:sldMk cId="1354740454" sldId="291"/>
            <ac:spMk id="10" creationId="{1562C092-4D9C-814A-7B97-65AC33EA18EB}"/>
          </ac:spMkLst>
        </pc:spChg>
        <pc:spChg chg="add mod">
          <ac:chgData name="Stephanie Chen" userId="f8d6344f-9c13-4245-9592-722528df67e7" providerId="ADAL" clId="{D61B7F12-B7CF-43E4-BEA3-7578EF446A6D}" dt="2023-04-21T14:46:01.685" v="1319" actId="20577"/>
          <ac:spMkLst>
            <pc:docMk/>
            <pc:sldMk cId="1354740454" sldId="291"/>
            <ac:spMk id="11" creationId="{9EF6251B-68EB-D3FA-2C82-12308581BA8E}"/>
          </ac:spMkLst>
        </pc:spChg>
        <pc:spChg chg="add del">
          <ac:chgData name="Stephanie Chen" userId="f8d6344f-9c13-4245-9592-722528df67e7" providerId="ADAL" clId="{D61B7F12-B7CF-43E4-BEA3-7578EF446A6D}" dt="2023-04-21T14:42:59.937" v="1230" actId="26606"/>
          <ac:spMkLst>
            <pc:docMk/>
            <pc:sldMk cId="1354740454" sldId="291"/>
            <ac:spMk id="7175" creationId="{A9F529C3-C941-49FD-8C67-82F134F64BDB}"/>
          </ac:spMkLst>
        </pc:spChg>
        <pc:spChg chg="add del">
          <ac:chgData name="Stephanie Chen" userId="f8d6344f-9c13-4245-9592-722528df67e7" providerId="ADAL" clId="{D61B7F12-B7CF-43E4-BEA3-7578EF446A6D}" dt="2023-04-21T14:42:59.937" v="1230" actId="26606"/>
          <ac:spMkLst>
            <pc:docMk/>
            <pc:sldMk cId="1354740454" sldId="291"/>
            <ac:spMk id="7177" creationId="{20586029-32A0-47E5-9AEC-AE3ABA6B94D0}"/>
          </ac:spMkLst>
        </pc:spChg>
        <pc:picChg chg="add mod ord">
          <ac:chgData name="Stephanie Chen" userId="f8d6344f-9c13-4245-9592-722528df67e7" providerId="ADAL" clId="{D61B7F12-B7CF-43E4-BEA3-7578EF446A6D}" dt="2023-04-24T14:52:56.441" v="3425" actId="962"/>
          <ac:picMkLst>
            <pc:docMk/>
            <pc:sldMk cId="1354740454" sldId="291"/>
            <ac:picMk id="5" creationId="{5FF0A0A8-257D-C616-821E-D635F9D7FE93}"/>
          </ac:picMkLst>
        </pc:picChg>
        <pc:picChg chg="add mod ord">
          <ac:chgData name="Stephanie Chen" userId="f8d6344f-9c13-4245-9592-722528df67e7" providerId="ADAL" clId="{D61B7F12-B7CF-43E4-BEA3-7578EF446A6D}" dt="2023-04-24T14:52:33.814" v="3171" actId="962"/>
          <ac:picMkLst>
            <pc:docMk/>
            <pc:sldMk cId="1354740454" sldId="291"/>
            <ac:picMk id="7170" creationId="{BEB04F03-7D3F-C124-48B7-2664C7F4B148}"/>
          </ac:picMkLst>
        </pc:picChg>
        <pc:cxnChg chg="add">
          <ac:chgData name="Stephanie Chen" userId="f8d6344f-9c13-4245-9592-722528df67e7" providerId="ADAL" clId="{D61B7F12-B7CF-43E4-BEA3-7578EF446A6D}" dt="2023-04-21T14:43:09.953" v="1233" actId="26606"/>
          <ac:cxnSpMkLst>
            <pc:docMk/>
            <pc:sldMk cId="1354740454" sldId="291"/>
            <ac:cxnSpMk id="7172" creationId="{4D56677B-C0B7-4DAC-ACAD-8054FF1B599A}"/>
          </ac:cxnSpMkLst>
        </pc:cxnChg>
        <pc:cxnChg chg="add del">
          <ac:chgData name="Stephanie Chen" userId="f8d6344f-9c13-4245-9592-722528df67e7" providerId="ADAL" clId="{D61B7F12-B7CF-43E4-BEA3-7578EF446A6D}" dt="2023-04-21T14:42:59.937" v="1230" actId="26606"/>
          <ac:cxnSpMkLst>
            <pc:docMk/>
            <pc:sldMk cId="1354740454" sldId="291"/>
            <ac:cxnSpMk id="7179" creationId="{8C730EAB-A532-4295-A302-FB4B90DB9F5E}"/>
          </ac:cxnSpMkLst>
        </pc:cxnChg>
      </pc:sldChg>
      <pc:sldChg chg="modSp add mod ord setBg modNotesTx">
        <pc:chgData name="Stephanie Chen" userId="f8d6344f-9c13-4245-9592-722528df67e7" providerId="ADAL" clId="{D61B7F12-B7CF-43E4-BEA3-7578EF446A6D}" dt="2023-04-24T14:56:01.222" v="4474" actId="962"/>
        <pc:sldMkLst>
          <pc:docMk/>
          <pc:sldMk cId="163624848" sldId="292"/>
        </pc:sldMkLst>
        <pc:spChg chg="mod">
          <ac:chgData name="Stephanie Chen" userId="f8d6344f-9c13-4245-9592-722528df67e7" providerId="ADAL" clId="{D61B7F12-B7CF-43E4-BEA3-7578EF446A6D}" dt="2023-04-21T10:40:42.887" v="432"/>
          <ac:spMkLst>
            <pc:docMk/>
            <pc:sldMk cId="163624848" sldId="292"/>
            <ac:spMk id="8" creationId="{A1F03F6D-C8F3-F8DC-121F-CE2CF5537D08}"/>
          </ac:spMkLst>
        </pc:spChg>
        <pc:picChg chg="mod">
          <ac:chgData name="Stephanie Chen" userId="f8d6344f-9c13-4245-9592-722528df67e7" providerId="ADAL" clId="{D61B7F12-B7CF-43E4-BEA3-7578EF446A6D}" dt="2023-04-24T14:55:51.559" v="4380" actId="962"/>
          <ac:picMkLst>
            <pc:docMk/>
            <pc:sldMk cId="163624848" sldId="292"/>
            <ac:picMk id="6" creationId="{4F0E3A59-FA0F-6597-76A6-DE11ACDE1807}"/>
          </ac:picMkLst>
        </pc:picChg>
        <pc:picChg chg="mod">
          <ac:chgData name="Stephanie Chen" userId="f8d6344f-9c13-4245-9592-722528df67e7" providerId="ADAL" clId="{D61B7F12-B7CF-43E4-BEA3-7578EF446A6D}" dt="2023-04-24T14:56:01.222" v="4474" actId="962"/>
          <ac:picMkLst>
            <pc:docMk/>
            <pc:sldMk cId="163624848" sldId="292"/>
            <ac:picMk id="2050" creationId="{CB10C98D-E384-C3EB-A64A-43B89F5D46FF}"/>
          </ac:picMkLst>
        </pc:picChg>
      </pc:sldChg>
      <pc:sldChg chg="add del">
        <pc:chgData name="Stephanie Chen" userId="f8d6344f-9c13-4245-9592-722528df67e7" providerId="ADAL" clId="{D61B7F12-B7CF-43E4-BEA3-7578EF446A6D}" dt="2023-04-21T10:40:21.925" v="424" actId="47"/>
        <pc:sldMkLst>
          <pc:docMk/>
          <pc:sldMk cId="3400461166" sldId="292"/>
        </pc:sldMkLst>
      </pc:sldChg>
      <pc:sldChg chg="add del">
        <pc:chgData name="Stephanie Chen" userId="f8d6344f-9c13-4245-9592-722528df67e7" providerId="ADAL" clId="{D61B7F12-B7CF-43E4-BEA3-7578EF446A6D}" dt="2023-04-24T08:41:08.243" v="1493" actId="47"/>
        <pc:sldMkLst>
          <pc:docMk/>
          <pc:sldMk cId="3811544750" sldId="293"/>
        </pc:sldMkLst>
      </pc:sldChg>
      <pc:sldChg chg="addSp delSp modSp add del mod">
        <pc:chgData name="Stephanie Chen" userId="f8d6344f-9c13-4245-9592-722528df67e7" providerId="ADAL" clId="{D61B7F12-B7CF-43E4-BEA3-7578EF446A6D}" dt="2023-04-24T08:42:10.561" v="1557" actId="47"/>
        <pc:sldMkLst>
          <pc:docMk/>
          <pc:sldMk cId="2600792726" sldId="294"/>
        </pc:sldMkLst>
        <pc:spChg chg="mod">
          <ac:chgData name="Stephanie Chen" userId="f8d6344f-9c13-4245-9592-722528df67e7" providerId="ADAL" clId="{D61B7F12-B7CF-43E4-BEA3-7578EF446A6D}" dt="2023-04-21T10:44:54.174" v="570" actId="20577"/>
          <ac:spMkLst>
            <pc:docMk/>
            <pc:sldMk cId="2600792726" sldId="294"/>
            <ac:spMk id="3" creationId="{EDCA3222-3605-FBD9-05B3-6F1A80F97F52}"/>
          </ac:spMkLst>
        </pc:spChg>
        <pc:picChg chg="del">
          <ac:chgData name="Stephanie Chen" userId="f8d6344f-9c13-4245-9592-722528df67e7" providerId="ADAL" clId="{D61B7F12-B7CF-43E4-BEA3-7578EF446A6D}" dt="2023-04-21T10:42:47.794" v="478" actId="478"/>
          <ac:picMkLst>
            <pc:docMk/>
            <pc:sldMk cId="2600792726" sldId="294"/>
            <ac:picMk id="3074" creationId="{D6BD5F8F-4F30-63C5-8007-50594FDCFBCA}"/>
          </ac:picMkLst>
        </pc:picChg>
        <pc:picChg chg="add mod">
          <ac:chgData name="Stephanie Chen" userId="f8d6344f-9c13-4245-9592-722528df67e7" providerId="ADAL" clId="{D61B7F12-B7CF-43E4-BEA3-7578EF446A6D}" dt="2023-04-21T10:44:42.485" v="516" actId="1076"/>
          <ac:picMkLst>
            <pc:docMk/>
            <pc:sldMk cId="2600792726" sldId="294"/>
            <ac:picMk id="4098" creationId="{288651BA-EE06-0D71-8AFD-D93E939EA8AA}"/>
          </ac:picMkLst>
        </pc:picChg>
      </pc:sldChg>
      <pc:sldChg chg="delSp modSp add mod ord setBg delDesignElem modNotesTx">
        <pc:chgData name="Stephanie Chen" userId="f8d6344f-9c13-4245-9592-722528df67e7" providerId="ADAL" clId="{D61B7F12-B7CF-43E4-BEA3-7578EF446A6D}" dt="2023-04-24T14:59:10.229" v="5386" actId="962"/>
        <pc:sldMkLst>
          <pc:docMk/>
          <pc:sldMk cId="773628118" sldId="295"/>
        </pc:sldMkLst>
        <pc:spChg chg="mod">
          <ac:chgData name="Stephanie Chen" userId="f8d6344f-9c13-4245-9592-722528df67e7" providerId="ADAL" clId="{D61B7F12-B7CF-43E4-BEA3-7578EF446A6D}" dt="2023-04-21T11:07:27.670" v="801"/>
          <ac:spMkLst>
            <pc:docMk/>
            <pc:sldMk cId="773628118" sldId="295"/>
            <ac:spMk id="8" creationId="{A1F03F6D-C8F3-F8DC-121F-CE2CF5537D08}"/>
          </ac:spMkLst>
        </pc:spChg>
        <pc:spChg chg="del">
          <ac:chgData name="Stephanie Chen" userId="f8d6344f-9c13-4245-9592-722528df67e7" providerId="ADAL" clId="{D61B7F12-B7CF-43E4-BEA3-7578EF446A6D}" dt="2023-04-21T11:01:19.007" v="572"/>
          <ac:spMkLst>
            <pc:docMk/>
            <pc:sldMk cId="773628118" sldId="295"/>
            <ac:spMk id="2094" creationId="{22C6C9C9-83BF-4A6C-A1BF-C1735C61B4FF}"/>
          </ac:spMkLst>
        </pc:spChg>
        <pc:picChg chg="mod">
          <ac:chgData name="Stephanie Chen" userId="f8d6344f-9c13-4245-9592-722528df67e7" providerId="ADAL" clId="{D61B7F12-B7CF-43E4-BEA3-7578EF446A6D}" dt="2023-04-24T14:59:09.381" v="5385" actId="962"/>
          <ac:picMkLst>
            <pc:docMk/>
            <pc:sldMk cId="773628118" sldId="295"/>
            <ac:picMk id="6" creationId="{4F0E3A59-FA0F-6597-76A6-DE11ACDE1807}"/>
          </ac:picMkLst>
        </pc:picChg>
        <pc:picChg chg="mod">
          <ac:chgData name="Stephanie Chen" userId="f8d6344f-9c13-4245-9592-722528df67e7" providerId="ADAL" clId="{D61B7F12-B7CF-43E4-BEA3-7578EF446A6D}" dt="2023-04-24T14:59:10.229" v="5386" actId="962"/>
          <ac:picMkLst>
            <pc:docMk/>
            <pc:sldMk cId="773628118" sldId="295"/>
            <ac:picMk id="2050" creationId="{CB10C98D-E384-C3EB-A64A-43B89F5D46FF}"/>
          </ac:picMkLst>
        </pc:picChg>
      </pc:sldChg>
      <pc:sldChg chg="add del">
        <pc:chgData name="Stephanie Chen" userId="f8d6344f-9c13-4245-9592-722528df67e7" providerId="ADAL" clId="{D61B7F12-B7CF-43E4-BEA3-7578EF446A6D}" dt="2023-04-21T10:42:03.654" v="441" actId="47"/>
        <pc:sldMkLst>
          <pc:docMk/>
          <pc:sldMk cId="1599220492" sldId="295"/>
        </pc:sldMkLst>
      </pc:sldChg>
      <pc:sldChg chg="add del">
        <pc:chgData name="Stephanie Chen" userId="f8d6344f-9c13-4245-9592-722528df67e7" providerId="ADAL" clId="{D61B7F12-B7CF-43E4-BEA3-7578EF446A6D}" dt="2023-04-24T08:46:12.929" v="1639" actId="47"/>
        <pc:sldMkLst>
          <pc:docMk/>
          <pc:sldMk cId="961840019" sldId="296"/>
        </pc:sldMkLst>
      </pc:sldChg>
      <pc:sldChg chg="addSp delSp modSp add del mod modNotesTx">
        <pc:chgData name="Stephanie Chen" userId="f8d6344f-9c13-4245-9592-722528df67e7" providerId="ADAL" clId="{D61B7F12-B7CF-43E4-BEA3-7578EF446A6D}" dt="2023-04-24T09:15:47.644" v="1986" actId="47"/>
        <pc:sldMkLst>
          <pc:docMk/>
          <pc:sldMk cId="2672052970" sldId="297"/>
        </pc:sldMkLst>
        <pc:spChg chg="mod">
          <ac:chgData name="Stephanie Chen" userId="f8d6344f-9c13-4245-9592-722528df67e7" providerId="ADAL" clId="{D61B7F12-B7CF-43E4-BEA3-7578EF446A6D}" dt="2023-04-24T09:14:49.138" v="1942" actId="20577"/>
          <ac:spMkLst>
            <pc:docMk/>
            <pc:sldMk cId="2672052970" sldId="297"/>
            <ac:spMk id="3" creationId="{EDCA3222-3605-FBD9-05B3-6F1A80F97F52}"/>
          </ac:spMkLst>
        </pc:spChg>
        <pc:picChg chg="del">
          <ac:chgData name="Stephanie Chen" userId="f8d6344f-9c13-4245-9592-722528df67e7" providerId="ADAL" clId="{D61B7F12-B7CF-43E4-BEA3-7578EF446A6D}" dt="2023-04-21T11:04:20.138" v="609" actId="478"/>
          <ac:picMkLst>
            <pc:docMk/>
            <pc:sldMk cId="2672052970" sldId="297"/>
            <ac:picMk id="4098" creationId="{288651BA-EE06-0D71-8AFD-D93E939EA8AA}"/>
          </ac:picMkLst>
        </pc:picChg>
        <pc:picChg chg="add mod">
          <ac:chgData name="Stephanie Chen" userId="f8d6344f-9c13-4245-9592-722528df67e7" providerId="ADAL" clId="{D61B7F12-B7CF-43E4-BEA3-7578EF446A6D}" dt="2023-04-21T11:04:25.262" v="612" actId="1076"/>
          <ac:picMkLst>
            <pc:docMk/>
            <pc:sldMk cId="2672052970" sldId="297"/>
            <ac:picMk id="5122" creationId="{79E2D20E-0281-0702-92DB-9709F200CCC5}"/>
          </ac:picMkLst>
        </pc:picChg>
      </pc:sldChg>
      <pc:sldChg chg="modSp add del mod">
        <pc:chgData name="Stephanie Chen" userId="f8d6344f-9c13-4245-9592-722528df67e7" providerId="ADAL" clId="{D61B7F12-B7CF-43E4-BEA3-7578EF446A6D}" dt="2023-04-24T09:21:38.015" v="2012" actId="47"/>
        <pc:sldMkLst>
          <pc:docMk/>
          <pc:sldMk cId="651963764" sldId="298"/>
        </pc:sldMkLst>
        <pc:spChg chg="mod">
          <ac:chgData name="Stephanie Chen" userId="f8d6344f-9c13-4245-9592-722528df67e7" providerId="ADAL" clId="{D61B7F12-B7CF-43E4-BEA3-7578EF446A6D}" dt="2023-04-21T11:01:51.881" v="600" actId="20577"/>
          <ac:spMkLst>
            <pc:docMk/>
            <pc:sldMk cId="651963764" sldId="298"/>
            <ac:spMk id="3" creationId="{CD6093B3-F8B9-2D2D-5BF1-849F53C6A154}"/>
          </ac:spMkLst>
        </pc:spChg>
      </pc:sldChg>
      <pc:sldChg chg="modSp add mod ord modNotesTx">
        <pc:chgData name="Stephanie Chen" userId="f8d6344f-9c13-4245-9592-722528df67e7" providerId="ADAL" clId="{D61B7F12-B7CF-43E4-BEA3-7578EF446A6D}" dt="2023-04-24T14:56:46.612" v="4621" actId="962"/>
        <pc:sldMkLst>
          <pc:docMk/>
          <pc:sldMk cId="42307865" sldId="299"/>
        </pc:sldMkLst>
        <pc:spChg chg="mod">
          <ac:chgData name="Stephanie Chen" userId="f8d6344f-9c13-4245-9592-722528df67e7" providerId="ADAL" clId="{D61B7F12-B7CF-43E4-BEA3-7578EF446A6D}" dt="2023-04-21T11:07:36.999" v="851" actId="20577"/>
          <ac:spMkLst>
            <pc:docMk/>
            <pc:sldMk cId="42307865" sldId="299"/>
            <ac:spMk id="8" creationId="{A1F03F6D-C8F3-F8DC-121F-CE2CF5537D08}"/>
          </ac:spMkLst>
        </pc:spChg>
        <pc:picChg chg="mod">
          <ac:chgData name="Stephanie Chen" userId="f8d6344f-9c13-4245-9592-722528df67e7" providerId="ADAL" clId="{D61B7F12-B7CF-43E4-BEA3-7578EF446A6D}" dt="2023-04-24T14:56:44.755" v="4620" actId="962"/>
          <ac:picMkLst>
            <pc:docMk/>
            <pc:sldMk cId="42307865" sldId="299"/>
            <ac:picMk id="6" creationId="{4F0E3A59-FA0F-6597-76A6-DE11ACDE1807}"/>
          </ac:picMkLst>
        </pc:picChg>
        <pc:picChg chg="mod">
          <ac:chgData name="Stephanie Chen" userId="f8d6344f-9c13-4245-9592-722528df67e7" providerId="ADAL" clId="{D61B7F12-B7CF-43E4-BEA3-7578EF446A6D}" dt="2023-04-24T14:56:46.612" v="4621" actId="962"/>
          <ac:picMkLst>
            <pc:docMk/>
            <pc:sldMk cId="42307865" sldId="299"/>
            <ac:picMk id="2050" creationId="{CB10C98D-E384-C3EB-A64A-43B89F5D46FF}"/>
          </ac:picMkLst>
        </pc:picChg>
      </pc:sldChg>
      <pc:sldChg chg="add del">
        <pc:chgData name="Stephanie Chen" userId="f8d6344f-9c13-4245-9592-722528df67e7" providerId="ADAL" clId="{D61B7F12-B7CF-43E4-BEA3-7578EF446A6D}" dt="2023-04-24T13:19:00.048" v="2303" actId="47"/>
        <pc:sldMkLst>
          <pc:docMk/>
          <pc:sldMk cId="2738300946" sldId="300"/>
        </pc:sldMkLst>
      </pc:sldChg>
      <pc:sldChg chg="addSp delSp modSp add del mod modNotesTx">
        <pc:chgData name="Stephanie Chen" userId="f8d6344f-9c13-4245-9592-722528df67e7" providerId="ADAL" clId="{D61B7F12-B7CF-43E4-BEA3-7578EF446A6D}" dt="2023-04-24T13:22:10.343" v="2333" actId="47"/>
        <pc:sldMkLst>
          <pc:docMk/>
          <pc:sldMk cId="2901485837" sldId="301"/>
        </pc:sldMkLst>
        <pc:spChg chg="mod">
          <ac:chgData name="Stephanie Chen" userId="f8d6344f-9c13-4245-9592-722528df67e7" providerId="ADAL" clId="{D61B7F12-B7CF-43E4-BEA3-7578EF446A6D}" dt="2023-04-24T13:21:28.968" v="2323" actId="20577"/>
          <ac:spMkLst>
            <pc:docMk/>
            <pc:sldMk cId="2901485837" sldId="301"/>
            <ac:spMk id="3" creationId="{EDCA3222-3605-FBD9-05B3-6F1A80F97F52}"/>
          </ac:spMkLst>
        </pc:spChg>
        <pc:picChg chg="del">
          <ac:chgData name="Stephanie Chen" userId="f8d6344f-9c13-4245-9592-722528df67e7" providerId="ADAL" clId="{D61B7F12-B7CF-43E4-BEA3-7578EF446A6D}" dt="2023-04-21T11:06:18.256" v="752" actId="478"/>
          <ac:picMkLst>
            <pc:docMk/>
            <pc:sldMk cId="2901485837" sldId="301"/>
            <ac:picMk id="5122" creationId="{79E2D20E-0281-0702-92DB-9709F200CCC5}"/>
          </ac:picMkLst>
        </pc:picChg>
        <pc:picChg chg="add mod">
          <ac:chgData name="Stephanie Chen" userId="f8d6344f-9c13-4245-9592-722528df67e7" providerId="ADAL" clId="{D61B7F12-B7CF-43E4-BEA3-7578EF446A6D}" dt="2023-04-21T11:06:30.730" v="757" actId="1076"/>
          <ac:picMkLst>
            <pc:docMk/>
            <pc:sldMk cId="2901485837" sldId="301"/>
            <ac:picMk id="6146" creationId="{FC3245DB-B2FA-8D12-33EA-1E29D9F91F26}"/>
          </ac:picMkLst>
        </pc:picChg>
      </pc:sldChg>
      <pc:sldChg chg="addSp delSp modSp add mod setBg setClrOvrMap">
        <pc:chgData name="Stephanie Chen" userId="f8d6344f-9c13-4245-9592-722528df67e7" providerId="ADAL" clId="{D61B7F12-B7CF-43E4-BEA3-7578EF446A6D}" dt="2023-04-24T14:59:56.824" v="5739" actId="962"/>
        <pc:sldMkLst>
          <pc:docMk/>
          <pc:sldMk cId="1247598240" sldId="302"/>
        </pc:sldMkLst>
        <pc:spChg chg="add del mod ord">
          <ac:chgData name="Stephanie Chen" userId="f8d6344f-9c13-4245-9592-722528df67e7" providerId="ADAL" clId="{D61B7F12-B7CF-43E4-BEA3-7578EF446A6D}" dt="2023-04-24T14:32:38.788" v="2528" actId="478"/>
          <ac:spMkLst>
            <pc:docMk/>
            <pc:sldMk cId="1247598240" sldId="302"/>
            <ac:spMk id="2" creationId="{6EDAD723-642C-6DB7-E37C-DBA7D2EE4A14}"/>
          </ac:spMkLst>
        </pc:spChg>
        <pc:spChg chg="del mod">
          <ac:chgData name="Stephanie Chen" userId="f8d6344f-9c13-4245-9592-722528df67e7" providerId="ADAL" clId="{D61B7F12-B7CF-43E4-BEA3-7578EF446A6D}" dt="2023-04-24T13:20:41.161" v="2308" actId="478"/>
          <ac:spMkLst>
            <pc:docMk/>
            <pc:sldMk cId="1247598240" sldId="302"/>
            <ac:spMk id="3" creationId="{CD6093B3-F8B9-2D2D-5BF1-849F53C6A154}"/>
          </ac:spMkLst>
        </pc:spChg>
        <pc:spChg chg="add del mod">
          <ac:chgData name="Stephanie Chen" userId="f8d6344f-9c13-4245-9592-722528df67e7" providerId="ADAL" clId="{D61B7F12-B7CF-43E4-BEA3-7578EF446A6D}" dt="2023-04-24T13:20:43.111" v="2309" actId="478"/>
          <ac:spMkLst>
            <pc:docMk/>
            <pc:sldMk cId="1247598240" sldId="302"/>
            <ac:spMk id="5" creationId="{A5B2D8C1-CB22-E998-C8F7-F894C3A5D1B4}"/>
          </ac:spMkLst>
        </pc:spChg>
        <pc:spChg chg="add del mod">
          <ac:chgData name="Stephanie Chen" userId="f8d6344f-9c13-4245-9592-722528df67e7" providerId="ADAL" clId="{D61B7F12-B7CF-43E4-BEA3-7578EF446A6D}" dt="2023-04-24T14:32:38.788" v="2528" actId="478"/>
          <ac:spMkLst>
            <pc:docMk/>
            <pc:sldMk cId="1247598240" sldId="302"/>
            <ac:spMk id="9" creationId="{6307865D-4451-E3CB-63B7-29EA00C2362A}"/>
          </ac:spMkLst>
        </pc:spChg>
        <pc:picChg chg="add mod">
          <ac:chgData name="Stephanie Chen" userId="f8d6344f-9c13-4245-9592-722528df67e7" providerId="ADAL" clId="{D61B7F12-B7CF-43E4-BEA3-7578EF446A6D}" dt="2023-04-24T14:59:56.824" v="5739" actId="962"/>
          <ac:picMkLst>
            <pc:docMk/>
            <pc:sldMk cId="1247598240" sldId="302"/>
            <ac:picMk id="7" creationId="{6BD20AED-DB7D-3120-401C-2075067C8684}"/>
          </ac:picMkLst>
        </pc:picChg>
      </pc:sldChg>
      <pc:sldChg chg="add del">
        <pc:chgData name="Stephanie Chen" userId="f8d6344f-9c13-4245-9592-722528df67e7" providerId="ADAL" clId="{D61B7F12-B7CF-43E4-BEA3-7578EF446A6D}" dt="2023-04-21T11:51:44.698" v="866" actId="47"/>
        <pc:sldMkLst>
          <pc:docMk/>
          <pc:sldMk cId="2562960900" sldId="303"/>
        </pc:sldMkLst>
      </pc:sldChg>
      <pc:sldChg chg="add del">
        <pc:chgData name="Stephanie Chen" userId="f8d6344f-9c13-4245-9592-722528df67e7" providerId="ADAL" clId="{D61B7F12-B7CF-43E4-BEA3-7578EF446A6D}" dt="2023-04-21T11:52:40.936" v="877" actId="47"/>
        <pc:sldMkLst>
          <pc:docMk/>
          <pc:sldMk cId="3951346257" sldId="303"/>
        </pc:sldMkLst>
      </pc:sldChg>
      <pc:sldChg chg="addSp delSp modSp add mod ord setBg modNotesTx">
        <pc:chgData name="Stephanie Chen" userId="f8d6344f-9c13-4245-9592-722528df67e7" providerId="ADAL" clId="{D61B7F12-B7CF-43E4-BEA3-7578EF446A6D}" dt="2023-04-24T14:50:37.945" v="2593" actId="20577"/>
        <pc:sldMkLst>
          <pc:docMk/>
          <pc:sldMk cId="4027866106" sldId="303"/>
        </pc:sldMkLst>
        <pc:spChg chg="mod">
          <ac:chgData name="Stephanie Chen" userId="f8d6344f-9c13-4245-9592-722528df67e7" providerId="ADAL" clId="{D61B7F12-B7CF-43E4-BEA3-7578EF446A6D}" dt="2023-04-21T11:57:12.853" v="910" actId="122"/>
          <ac:spMkLst>
            <pc:docMk/>
            <pc:sldMk cId="4027866106" sldId="303"/>
            <ac:spMk id="2" creationId="{233AC16F-4168-34B1-A12B-D01DEE4B236E}"/>
          </ac:spMkLst>
        </pc:spChg>
        <pc:spChg chg="del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56" creationId="{4E1BEB12-92AF-4445-98AD-4C7756E7C93B}"/>
          </ac:spMkLst>
        </pc:spChg>
        <pc:spChg chg="del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57" creationId="{D0522C2C-7B5C-48A7-A969-03941E5D2E76}"/>
          </ac:spMkLst>
        </pc:spChg>
        <pc:spChg chg="del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58" creationId="{9C682A1A-5B2D-4111-BBD6-620165633E5B}"/>
          </ac:spMkLst>
        </pc:spChg>
        <pc:spChg chg="del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59" creationId="{D6EE29F2-D77F-4BD0-A20B-334D316A1C9D}"/>
          </ac:spMkLst>
        </pc:spChg>
        <pc:spChg chg="del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60" creationId="{22D09ED2-868F-42C6-866E-F92E0CEF314F}"/>
          </ac:spMkLst>
        </pc:spChg>
        <pc:spChg chg="add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65" creationId="{9AFC454B-A080-4D23-B177-6D5356C6E6EF}"/>
          </ac:spMkLst>
        </pc:spChg>
        <pc:spChg chg="add mod">
          <ac:chgData name="Stephanie Chen" userId="f8d6344f-9c13-4245-9592-722528df67e7" providerId="ADAL" clId="{D61B7F12-B7CF-43E4-BEA3-7578EF446A6D}" dt="2023-04-21T11:57:36.868" v="913" actId="207"/>
          <ac:spMkLst>
            <pc:docMk/>
            <pc:sldMk cId="4027866106" sldId="303"/>
            <ac:spMk id="67" creationId="{D0522C2C-7B5C-48A7-A969-03941E5D2E76}"/>
          </ac:spMkLst>
        </pc:spChg>
        <pc:spChg chg="add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69" creationId="{9C682A1A-5B2D-4111-BBD6-620165633E5B}"/>
          </ac:spMkLst>
        </pc:spChg>
        <pc:spChg chg="add">
          <ac:chgData name="Stephanie Chen" userId="f8d6344f-9c13-4245-9592-722528df67e7" providerId="ADAL" clId="{D61B7F12-B7CF-43E4-BEA3-7578EF446A6D}" dt="2023-04-21T11:53:02.348" v="882" actId="26606"/>
          <ac:spMkLst>
            <pc:docMk/>
            <pc:sldMk cId="4027866106" sldId="303"/>
            <ac:spMk id="71" creationId="{D6EE29F2-D77F-4BD0-A20B-334D316A1C9D}"/>
          </ac:spMkLst>
        </pc:spChg>
        <pc:spChg chg="add mod">
          <ac:chgData name="Stephanie Chen" userId="f8d6344f-9c13-4245-9592-722528df67e7" providerId="ADAL" clId="{D61B7F12-B7CF-43E4-BEA3-7578EF446A6D}" dt="2023-04-21T11:57:30.487" v="912" actId="208"/>
          <ac:spMkLst>
            <pc:docMk/>
            <pc:sldMk cId="4027866106" sldId="303"/>
            <ac:spMk id="73" creationId="{22D09ED2-868F-42C6-866E-F92E0CEF314F}"/>
          </ac:spMkLst>
        </pc:spChg>
      </pc:sldChg>
      <pc:sldChg chg="addSp delSp modSp add mod ord setBg modNotesTx">
        <pc:chgData name="Stephanie Chen" userId="f8d6344f-9c13-4245-9592-722528df67e7" providerId="ADAL" clId="{D61B7F12-B7CF-43E4-BEA3-7578EF446A6D}" dt="2023-04-24T14:56:09.955" v="4476" actId="962"/>
        <pc:sldMkLst>
          <pc:docMk/>
          <pc:sldMk cId="1859360156" sldId="304"/>
        </pc:sldMkLst>
        <pc:spChg chg="del">
          <ac:chgData name="Stephanie Chen" userId="f8d6344f-9c13-4245-9592-722528df67e7" providerId="ADAL" clId="{D61B7F12-B7CF-43E4-BEA3-7578EF446A6D}" dt="2023-04-24T08:36:54.652" v="1330" actId="478"/>
          <ac:spMkLst>
            <pc:docMk/>
            <pc:sldMk cId="1859360156" sldId="304"/>
            <ac:spMk id="10" creationId="{1562C092-4D9C-814A-7B97-65AC33EA18EB}"/>
          </ac:spMkLst>
        </pc:spChg>
        <pc:spChg chg="del">
          <ac:chgData name="Stephanie Chen" userId="f8d6344f-9c13-4245-9592-722528df67e7" providerId="ADAL" clId="{D61B7F12-B7CF-43E4-BEA3-7578EF446A6D}" dt="2023-04-24T08:36:57.444" v="1331" actId="478"/>
          <ac:spMkLst>
            <pc:docMk/>
            <pc:sldMk cId="1859360156" sldId="304"/>
            <ac:spMk id="11" creationId="{9EF6251B-68EB-D3FA-2C82-12308581BA8E}"/>
          </ac:spMkLst>
        </pc:spChg>
        <pc:spChg chg="add del">
          <ac:chgData name="Stephanie Chen" userId="f8d6344f-9c13-4245-9592-722528df67e7" providerId="ADAL" clId="{D61B7F12-B7CF-43E4-BEA3-7578EF446A6D}" dt="2023-04-24T08:39:06.479" v="1366" actId="26606"/>
          <ac:spMkLst>
            <pc:docMk/>
            <pc:sldMk cId="1859360156" sldId="304"/>
            <ac:spMk id="1033" creationId="{A9F529C3-C941-49FD-8C67-82F134F64BDB}"/>
          </ac:spMkLst>
        </pc:spChg>
        <pc:spChg chg="add del">
          <ac:chgData name="Stephanie Chen" userId="f8d6344f-9c13-4245-9592-722528df67e7" providerId="ADAL" clId="{D61B7F12-B7CF-43E4-BEA3-7578EF446A6D}" dt="2023-04-24T08:39:06.479" v="1366" actId="26606"/>
          <ac:spMkLst>
            <pc:docMk/>
            <pc:sldMk cId="1859360156" sldId="304"/>
            <ac:spMk id="1035" creationId="{20586029-32A0-47E5-9AEC-AE3ABA6B94D0}"/>
          </ac:spMkLst>
        </pc:spChg>
        <pc:spChg chg="add del">
          <ac:chgData name="Stephanie Chen" userId="f8d6344f-9c13-4245-9592-722528df67e7" providerId="ADAL" clId="{D61B7F12-B7CF-43E4-BEA3-7578EF446A6D}" dt="2023-04-24T08:39:21.803" v="1368" actId="26606"/>
          <ac:spMkLst>
            <pc:docMk/>
            <pc:sldMk cId="1859360156" sldId="304"/>
            <ac:spMk id="1042" creationId="{A9F529C3-C941-49FD-8C67-82F134F64BDB}"/>
          </ac:spMkLst>
        </pc:spChg>
        <pc:spChg chg="add del">
          <ac:chgData name="Stephanie Chen" userId="f8d6344f-9c13-4245-9592-722528df67e7" providerId="ADAL" clId="{D61B7F12-B7CF-43E4-BEA3-7578EF446A6D}" dt="2023-04-24T08:39:21.803" v="1368" actId="26606"/>
          <ac:spMkLst>
            <pc:docMk/>
            <pc:sldMk cId="1859360156" sldId="304"/>
            <ac:spMk id="1044" creationId="{20586029-32A0-47E5-9AEC-AE3ABA6B94D0}"/>
          </ac:spMkLst>
        </pc:spChg>
        <pc:picChg chg="del">
          <ac:chgData name="Stephanie Chen" userId="f8d6344f-9c13-4245-9592-722528df67e7" providerId="ADAL" clId="{D61B7F12-B7CF-43E4-BEA3-7578EF446A6D}" dt="2023-04-24T08:37:09.316" v="1359" actId="478"/>
          <ac:picMkLst>
            <pc:docMk/>
            <pc:sldMk cId="1859360156" sldId="304"/>
            <ac:picMk id="5" creationId="{5FF0A0A8-257D-C616-821E-D635F9D7FE93}"/>
          </ac:picMkLst>
        </pc:picChg>
        <pc:picChg chg="add mod">
          <ac:chgData name="Stephanie Chen" userId="f8d6344f-9c13-4245-9592-722528df67e7" providerId="ADAL" clId="{D61B7F12-B7CF-43E4-BEA3-7578EF446A6D}" dt="2023-04-24T08:39:57.758" v="1378" actId="1076"/>
          <ac:picMkLst>
            <pc:docMk/>
            <pc:sldMk cId="1859360156" sldId="304"/>
            <ac:picMk id="1026" creationId="{3A931726-7718-DDDE-09D9-B9A2AC98591A}"/>
          </ac:picMkLst>
        </pc:picChg>
        <pc:picChg chg="add mod">
          <ac:chgData name="Stephanie Chen" userId="f8d6344f-9c13-4245-9592-722528df67e7" providerId="ADAL" clId="{D61B7F12-B7CF-43E4-BEA3-7578EF446A6D}" dt="2023-04-24T14:56:09.955" v="4476" actId="962"/>
          <ac:picMkLst>
            <pc:docMk/>
            <pc:sldMk cId="1859360156" sldId="304"/>
            <ac:picMk id="1028" creationId="{A234806F-B974-4DCA-297F-EB2DA403B8D9}"/>
          </ac:picMkLst>
        </pc:picChg>
        <pc:picChg chg="del">
          <ac:chgData name="Stephanie Chen" userId="f8d6344f-9c13-4245-9592-722528df67e7" providerId="ADAL" clId="{D61B7F12-B7CF-43E4-BEA3-7578EF446A6D}" dt="2023-04-24T08:37:08.402" v="1358" actId="478"/>
          <ac:picMkLst>
            <pc:docMk/>
            <pc:sldMk cId="1859360156" sldId="304"/>
            <ac:picMk id="7170" creationId="{BEB04F03-7D3F-C124-48B7-2664C7F4B148}"/>
          </ac:picMkLst>
        </pc:picChg>
        <pc:cxnChg chg="add del">
          <ac:chgData name="Stephanie Chen" userId="f8d6344f-9c13-4245-9592-722528df67e7" providerId="ADAL" clId="{D61B7F12-B7CF-43E4-BEA3-7578EF446A6D}" dt="2023-04-24T08:39:06.479" v="1366" actId="26606"/>
          <ac:cxnSpMkLst>
            <pc:docMk/>
            <pc:sldMk cId="1859360156" sldId="304"/>
            <ac:cxnSpMk id="1037" creationId="{8C730EAB-A532-4295-A302-FB4B90DB9F5E}"/>
          </ac:cxnSpMkLst>
        </pc:cxnChg>
        <pc:cxnChg chg="add del mod">
          <ac:chgData name="Stephanie Chen" userId="f8d6344f-9c13-4245-9592-722528df67e7" providerId="ADAL" clId="{D61B7F12-B7CF-43E4-BEA3-7578EF446A6D}" dt="2023-04-24T08:39:21.803" v="1368" actId="26606"/>
          <ac:cxnSpMkLst>
            <pc:docMk/>
            <pc:sldMk cId="1859360156" sldId="304"/>
            <ac:cxnSpMk id="1046" creationId="{8C730EAB-A532-4295-A302-FB4B90DB9F5E}"/>
          </ac:cxnSpMkLst>
        </pc:cxnChg>
        <pc:cxnChg chg="add mod">
          <ac:chgData name="Stephanie Chen" userId="f8d6344f-9c13-4245-9592-722528df67e7" providerId="ADAL" clId="{D61B7F12-B7CF-43E4-BEA3-7578EF446A6D}" dt="2023-04-24T08:39:30.112" v="1369" actId="208"/>
          <ac:cxnSpMkLst>
            <pc:docMk/>
            <pc:sldMk cId="1859360156" sldId="304"/>
            <ac:cxnSpMk id="1051" creationId="{4D56677B-C0B7-4DAC-ACAD-8054FF1B599A}"/>
          </ac:cxnSpMkLst>
        </pc:cxnChg>
        <pc:cxnChg chg="del">
          <ac:chgData name="Stephanie Chen" userId="f8d6344f-9c13-4245-9592-722528df67e7" providerId="ADAL" clId="{D61B7F12-B7CF-43E4-BEA3-7578EF446A6D}" dt="2023-04-24T08:37:26.233" v="1361" actId="26606"/>
          <ac:cxnSpMkLst>
            <pc:docMk/>
            <pc:sldMk cId="1859360156" sldId="304"/>
            <ac:cxnSpMk id="7172" creationId="{4D56677B-C0B7-4DAC-ACAD-8054FF1B599A}"/>
          </ac:cxnSpMkLst>
        </pc:cxnChg>
      </pc:sldChg>
      <pc:sldChg chg="addSp delSp modSp add mod ord setBg modNotesTx">
        <pc:chgData name="Stephanie Chen" userId="f8d6344f-9c13-4245-9592-722528df67e7" providerId="ADAL" clId="{D61B7F12-B7CF-43E4-BEA3-7578EF446A6D}" dt="2023-04-24T14:48:36.919" v="2586" actId="20577"/>
        <pc:sldMkLst>
          <pc:docMk/>
          <pc:sldMk cId="2975868775" sldId="305"/>
        </pc:sldMkLst>
        <pc:spChg chg="mod">
          <ac:chgData name="Stephanie Chen" userId="f8d6344f-9c13-4245-9592-722528df67e7" providerId="ADAL" clId="{D61B7F12-B7CF-43E4-BEA3-7578EF446A6D}" dt="2023-04-24T08:41:42.952" v="1502" actId="1076"/>
          <ac:spMkLst>
            <pc:docMk/>
            <pc:sldMk cId="2975868775" sldId="305"/>
            <ac:spMk id="2" creationId="{E5E02C2D-0762-19A3-8C66-9B8296476F13}"/>
          </ac:spMkLst>
        </pc:spChg>
        <pc:spChg chg="mod">
          <ac:chgData name="Stephanie Chen" userId="f8d6344f-9c13-4245-9592-722528df67e7" providerId="ADAL" clId="{D61B7F12-B7CF-43E4-BEA3-7578EF446A6D}" dt="2023-04-24T08:42:33.469" v="1569" actId="20577"/>
          <ac:spMkLst>
            <pc:docMk/>
            <pc:sldMk cId="2975868775" sldId="305"/>
            <ac:spMk id="3" creationId="{EDCA3222-3605-FBD9-05B3-6F1A80F97F52}"/>
          </ac:spMkLst>
        </pc:spChg>
        <pc:picChg chg="add mod">
          <ac:chgData name="Stephanie Chen" userId="f8d6344f-9c13-4245-9592-722528df67e7" providerId="ADAL" clId="{D61B7F12-B7CF-43E4-BEA3-7578EF446A6D}" dt="2023-04-24T08:43:13.974" v="1573" actId="170"/>
          <ac:picMkLst>
            <pc:docMk/>
            <pc:sldMk cId="2975868775" sldId="305"/>
            <ac:picMk id="4" creationId="{71D7A26B-A20B-AF65-9ADE-E210F62FB0E4}"/>
          </ac:picMkLst>
        </pc:picChg>
        <pc:picChg chg="del mod">
          <ac:chgData name="Stephanie Chen" userId="f8d6344f-9c13-4245-9592-722528df67e7" providerId="ADAL" clId="{D61B7F12-B7CF-43E4-BEA3-7578EF446A6D}" dt="2023-04-24T08:41:27.399" v="1498" actId="478"/>
          <ac:picMkLst>
            <pc:docMk/>
            <pc:sldMk cId="2975868775" sldId="305"/>
            <ac:picMk id="3074" creationId="{D6BD5F8F-4F30-63C5-8007-50594FDCFBCA}"/>
          </ac:picMkLst>
        </pc:picChg>
      </pc:sldChg>
      <pc:sldChg chg="addSp delSp modSp add mod ord setBg">
        <pc:chgData name="Stephanie Chen" userId="f8d6344f-9c13-4245-9592-722528df67e7" providerId="ADAL" clId="{D61B7F12-B7CF-43E4-BEA3-7578EF446A6D}" dt="2023-04-24T14:56:18.192" v="4477" actId="962"/>
        <pc:sldMkLst>
          <pc:docMk/>
          <pc:sldMk cId="304209087" sldId="306"/>
        </pc:sldMkLst>
        <pc:spChg chg="mod ord">
          <ac:chgData name="Stephanie Chen" userId="f8d6344f-9c13-4245-9592-722528df67e7" providerId="ADAL" clId="{D61B7F12-B7CF-43E4-BEA3-7578EF446A6D}" dt="2023-04-24T14:30:46.156" v="2499" actId="1076"/>
          <ac:spMkLst>
            <pc:docMk/>
            <pc:sldMk cId="304209087" sldId="306"/>
            <ac:spMk id="2" creationId="{6EDAD723-642C-6DB7-E37C-DBA7D2EE4A14}"/>
          </ac:spMkLst>
        </pc:spChg>
        <pc:spChg chg="add del">
          <ac:chgData name="Stephanie Chen" userId="f8d6344f-9c13-4245-9592-722528df67e7" providerId="ADAL" clId="{D61B7F12-B7CF-43E4-BEA3-7578EF446A6D}" dt="2023-04-24T08:44:27.243" v="1580" actId="26606"/>
          <ac:spMkLst>
            <pc:docMk/>
            <pc:sldMk cId="304209087" sldId="306"/>
            <ac:spMk id="1031" creationId="{71B2258F-86CA-4D4D-8270-BC05FCDEBFB3}"/>
          </ac:spMkLst>
        </pc:spChg>
        <pc:picChg chg="add mod modCrop">
          <ac:chgData name="Stephanie Chen" userId="f8d6344f-9c13-4245-9592-722528df67e7" providerId="ADAL" clId="{D61B7F12-B7CF-43E4-BEA3-7578EF446A6D}" dt="2023-04-24T14:56:18.192" v="4477" actId="962"/>
          <ac:picMkLst>
            <pc:docMk/>
            <pc:sldMk cId="304209087" sldId="306"/>
            <ac:picMk id="4" creationId="{83E2829D-4705-1A08-024C-F2B6CEFE3EAA}"/>
          </ac:picMkLst>
        </pc:picChg>
        <pc:picChg chg="del mod">
          <ac:chgData name="Stephanie Chen" userId="f8d6344f-9c13-4245-9592-722528df67e7" providerId="ADAL" clId="{D61B7F12-B7CF-43E4-BEA3-7578EF446A6D}" dt="2023-04-24T08:44:42.215" v="1581" actId="478"/>
          <ac:picMkLst>
            <pc:docMk/>
            <pc:sldMk cId="304209087" sldId="306"/>
            <ac:picMk id="1026" creationId="{BA53B3BD-0D55-867F-A146-E039A563F9EA}"/>
          </ac:picMkLst>
        </pc:picChg>
      </pc:sldChg>
      <pc:sldChg chg="addSp delSp modSp add mod setBg delDesignElem modNotesTx">
        <pc:chgData name="Stephanie Chen" userId="f8d6344f-9c13-4245-9592-722528df67e7" providerId="ADAL" clId="{D61B7F12-B7CF-43E4-BEA3-7578EF446A6D}" dt="2023-04-24T14:57:49.208" v="4791" actId="962"/>
        <pc:sldMkLst>
          <pc:docMk/>
          <pc:sldMk cId="3625981" sldId="307"/>
        </pc:sldMkLst>
        <pc:spChg chg="add del">
          <ac:chgData name="Stephanie Chen" userId="f8d6344f-9c13-4245-9592-722528df67e7" providerId="ADAL" clId="{D61B7F12-B7CF-43E4-BEA3-7578EF446A6D}" dt="2023-04-24T08:47:56.124" v="1645" actId="26606"/>
          <ac:spMkLst>
            <pc:docMk/>
            <pc:sldMk cId="3625981" sldId="307"/>
            <ac:spMk id="2055" creationId="{A9F529C3-C941-49FD-8C67-82F134F64BDB}"/>
          </ac:spMkLst>
        </pc:spChg>
        <pc:spChg chg="add del">
          <ac:chgData name="Stephanie Chen" userId="f8d6344f-9c13-4245-9592-722528df67e7" providerId="ADAL" clId="{D61B7F12-B7CF-43E4-BEA3-7578EF446A6D}" dt="2023-04-24T08:47:56.124" v="1645" actId="26606"/>
          <ac:spMkLst>
            <pc:docMk/>
            <pc:sldMk cId="3625981" sldId="307"/>
            <ac:spMk id="2057" creationId="{20586029-32A0-47E5-9AEC-AE3ABA6B94D0}"/>
          </ac:spMkLst>
        </pc:spChg>
        <pc:picChg chg="add mod ord modCrop">
          <ac:chgData name="Stephanie Chen" userId="f8d6344f-9c13-4245-9592-722528df67e7" providerId="ADAL" clId="{D61B7F12-B7CF-43E4-BEA3-7578EF446A6D}" dt="2023-04-24T14:57:41.847" v="4705" actId="962"/>
          <ac:picMkLst>
            <pc:docMk/>
            <pc:sldMk cId="3625981" sldId="307"/>
            <ac:picMk id="3" creationId="{0CA53138-6494-208F-36C6-A3ABD8DACE1B}"/>
          </ac:picMkLst>
        </pc:picChg>
        <pc:picChg chg="del">
          <ac:chgData name="Stephanie Chen" userId="f8d6344f-9c13-4245-9592-722528df67e7" providerId="ADAL" clId="{D61B7F12-B7CF-43E4-BEA3-7578EF446A6D}" dt="2023-04-24T08:46:55.399" v="1640" actId="478"/>
          <ac:picMkLst>
            <pc:docMk/>
            <pc:sldMk cId="3625981" sldId="307"/>
            <ac:picMk id="1026" creationId="{3A931726-7718-DDDE-09D9-B9A2AC98591A}"/>
          </ac:picMkLst>
        </pc:picChg>
        <pc:picChg chg="del">
          <ac:chgData name="Stephanie Chen" userId="f8d6344f-9c13-4245-9592-722528df67e7" providerId="ADAL" clId="{D61B7F12-B7CF-43E4-BEA3-7578EF446A6D}" dt="2023-04-24T08:46:55.943" v="1641" actId="478"/>
          <ac:picMkLst>
            <pc:docMk/>
            <pc:sldMk cId="3625981" sldId="307"/>
            <ac:picMk id="1028" creationId="{A234806F-B974-4DCA-297F-EB2DA403B8D9}"/>
          </ac:picMkLst>
        </pc:picChg>
        <pc:picChg chg="add mod">
          <ac:chgData name="Stephanie Chen" userId="f8d6344f-9c13-4245-9592-722528df67e7" providerId="ADAL" clId="{D61B7F12-B7CF-43E4-BEA3-7578EF446A6D}" dt="2023-04-24T14:57:49.208" v="4791" actId="962"/>
          <ac:picMkLst>
            <pc:docMk/>
            <pc:sldMk cId="3625981" sldId="307"/>
            <ac:picMk id="2050" creationId="{021E9B0D-BD82-1409-F4CB-BB1B7C9F04AD}"/>
          </ac:picMkLst>
        </pc:picChg>
        <pc:cxnChg chg="del">
          <ac:chgData name="Stephanie Chen" userId="f8d6344f-9c13-4245-9592-722528df67e7" providerId="ADAL" clId="{D61B7F12-B7CF-43E4-BEA3-7578EF446A6D}" dt="2023-04-24T08:46:11.351" v="1638"/>
          <ac:cxnSpMkLst>
            <pc:docMk/>
            <pc:sldMk cId="3625981" sldId="307"/>
            <ac:cxnSpMk id="1051" creationId="{4D56677B-C0B7-4DAC-ACAD-8054FF1B599A}"/>
          </ac:cxnSpMkLst>
        </pc:cxnChg>
        <pc:cxnChg chg="add del">
          <ac:chgData name="Stephanie Chen" userId="f8d6344f-9c13-4245-9592-722528df67e7" providerId="ADAL" clId="{D61B7F12-B7CF-43E4-BEA3-7578EF446A6D}" dt="2023-04-24T08:47:56.124" v="1645" actId="26606"/>
          <ac:cxnSpMkLst>
            <pc:docMk/>
            <pc:sldMk cId="3625981" sldId="307"/>
            <ac:cxnSpMk id="2059" creationId="{8C730EAB-A532-4295-A302-FB4B90DB9F5E}"/>
          </ac:cxnSpMkLst>
        </pc:cxnChg>
        <pc:cxnChg chg="add del">
          <ac:chgData name="Stephanie Chen" userId="f8d6344f-9c13-4245-9592-722528df67e7" providerId="ADAL" clId="{D61B7F12-B7CF-43E4-BEA3-7578EF446A6D}" dt="2023-04-24T08:48:03.165" v="1647" actId="26606"/>
          <ac:cxnSpMkLst>
            <pc:docMk/>
            <pc:sldMk cId="3625981" sldId="307"/>
            <ac:cxnSpMk id="2061" creationId="{1C6AAE25-BD23-41B5-AAE4-1DA5898C2ADB}"/>
          </ac:cxnSpMkLst>
        </pc:cxnChg>
        <pc:cxnChg chg="add mod">
          <ac:chgData name="Stephanie Chen" userId="f8d6344f-9c13-4245-9592-722528df67e7" providerId="ADAL" clId="{D61B7F12-B7CF-43E4-BEA3-7578EF446A6D}" dt="2023-04-24T08:48:11.497" v="1649" actId="208"/>
          <ac:cxnSpMkLst>
            <pc:docMk/>
            <pc:sldMk cId="3625981" sldId="307"/>
            <ac:cxnSpMk id="2063" creationId="{4D56677B-C0B7-4DAC-ACAD-8054FF1B599A}"/>
          </ac:cxnSpMkLst>
        </pc:cxnChg>
      </pc:sldChg>
      <pc:sldChg chg="addSp delSp modSp add mod ord setBg modNotesTx">
        <pc:chgData name="Stephanie Chen" userId="f8d6344f-9c13-4245-9592-722528df67e7" providerId="ADAL" clId="{D61B7F12-B7CF-43E4-BEA3-7578EF446A6D}" dt="2023-04-24T14:49:29.131" v="2589" actId="20577"/>
        <pc:sldMkLst>
          <pc:docMk/>
          <pc:sldMk cId="2469862841" sldId="308"/>
        </pc:sldMkLst>
        <pc:spChg chg="mod">
          <ac:chgData name="Stephanie Chen" userId="f8d6344f-9c13-4245-9592-722528df67e7" providerId="ADAL" clId="{D61B7F12-B7CF-43E4-BEA3-7578EF446A6D}" dt="2023-04-24T09:15:40.209" v="1984" actId="20577"/>
          <ac:spMkLst>
            <pc:docMk/>
            <pc:sldMk cId="2469862841" sldId="308"/>
            <ac:spMk id="3" creationId="{EDCA3222-3605-FBD9-05B3-6F1A80F97F52}"/>
          </ac:spMkLst>
        </pc:spChg>
        <pc:picChg chg="del mod">
          <ac:chgData name="Stephanie Chen" userId="f8d6344f-9c13-4245-9592-722528df67e7" providerId="ADAL" clId="{D61B7F12-B7CF-43E4-BEA3-7578EF446A6D}" dt="2023-04-24T09:15:23.872" v="1949" actId="478"/>
          <ac:picMkLst>
            <pc:docMk/>
            <pc:sldMk cId="2469862841" sldId="308"/>
            <ac:picMk id="4" creationId="{71D7A26B-A20B-AF65-9ADE-E210F62FB0E4}"/>
          </ac:picMkLst>
        </pc:picChg>
        <pc:picChg chg="add mod">
          <ac:chgData name="Stephanie Chen" userId="f8d6344f-9c13-4245-9592-722528df67e7" providerId="ADAL" clId="{D61B7F12-B7CF-43E4-BEA3-7578EF446A6D}" dt="2023-04-24T09:16:45" v="1996" actId="14100"/>
          <ac:picMkLst>
            <pc:docMk/>
            <pc:sldMk cId="2469862841" sldId="308"/>
            <ac:picMk id="5" creationId="{40097DE8-349D-8FCC-BB88-95818EE52516}"/>
          </ac:picMkLst>
        </pc:picChg>
      </pc:sldChg>
      <pc:sldChg chg="addSp delSp modSp add mod ord setBg modNotesTx">
        <pc:chgData name="Stephanie Chen" userId="f8d6344f-9c13-4245-9592-722528df67e7" providerId="ADAL" clId="{D61B7F12-B7CF-43E4-BEA3-7578EF446A6D}" dt="2023-04-24T14:54:14.341" v="3814" actId="962"/>
        <pc:sldMkLst>
          <pc:docMk/>
          <pc:sldMk cId="1121344488" sldId="309"/>
        </pc:sldMkLst>
        <pc:spChg chg="mod">
          <ac:chgData name="Stephanie Chen" userId="f8d6344f-9c13-4245-9592-722528df67e7" providerId="ADAL" clId="{D61B7F12-B7CF-43E4-BEA3-7578EF446A6D}" dt="2023-04-24T09:16:27.194" v="1991"/>
          <ac:spMkLst>
            <pc:docMk/>
            <pc:sldMk cId="1121344488" sldId="309"/>
            <ac:spMk id="3" creationId="{EDCA3222-3605-FBD9-05B3-6F1A80F97F52}"/>
          </ac:spMkLst>
        </pc:spChg>
        <pc:picChg chg="del">
          <ac:chgData name="Stephanie Chen" userId="f8d6344f-9c13-4245-9592-722528df67e7" providerId="ADAL" clId="{D61B7F12-B7CF-43E4-BEA3-7578EF446A6D}" dt="2023-04-24T09:16:31.215" v="1992" actId="478"/>
          <ac:picMkLst>
            <pc:docMk/>
            <pc:sldMk cId="1121344488" sldId="309"/>
            <ac:picMk id="4" creationId="{71D7A26B-A20B-AF65-9ADE-E210F62FB0E4}"/>
          </ac:picMkLst>
        </pc:picChg>
        <pc:picChg chg="add mod">
          <ac:chgData name="Stephanie Chen" userId="f8d6344f-9c13-4245-9592-722528df67e7" providerId="ADAL" clId="{D61B7F12-B7CF-43E4-BEA3-7578EF446A6D}" dt="2023-04-24T14:54:14.341" v="3814" actId="962"/>
          <ac:picMkLst>
            <pc:docMk/>
            <pc:sldMk cId="1121344488" sldId="309"/>
            <ac:picMk id="5" creationId="{962952FD-DB16-4C94-553D-9E054080E3AA}"/>
          </ac:picMkLst>
        </pc:picChg>
      </pc:sldChg>
      <pc:sldChg chg="addSp delSp modSp add mod ord setBg">
        <pc:chgData name="Stephanie Chen" userId="f8d6344f-9c13-4245-9592-722528df67e7" providerId="ADAL" clId="{D61B7F12-B7CF-43E4-BEA3-7578EF446A6D}" dt="2023-04-24T14:57:56.622" v="4792" actId="962"/>
        <pc:sldMkLst>
          <pc:docMk/>
          <pc:sldMk cId="712047772" sldId="310"/>
        </pc:sldMkLst>
        <pc:spChg chg="add del mod">
          <ac:chgData name="Stephanie Chen" userId="f8d6344f-9c13-4245-9592-722528df67e7" providerId="ADAL" clId="{D61B7F12-B7CF-43E4-BEA3-7578EF446A6D}" dt="2023-04-24T14:32:37.006" v="2527" actId="478"/>
          <ac:spMkLst>
            <pc:docMk/>
            <pc:sldMk cId="712047772" sldId="310"/>
            <ac:spMk id="2" creationId="{6EDAD723-642C-6DB7-E37C-DBA7D2EE4A14}"/>
          </ac:spMkLst>
        </pc:spChg>
        <pc:spChg chg="add del mod">
          <ac:chgData name="Stephanie Chen" userId="f8d6344f-9c13-4245-9592-722528df67e7" providerId="ADAL" clId="{D61B7F12-B7CF-43E4-BEA3-7578EF446A6D}" dt="2023-04-24T14:32:37.006" v="2527" actId="478"/>
          <ac:spMkLst>
            <pc:docMk/>
            <pc:sldMk cId="712047772" sldId="310"/>
            <ac:spMk id="5" creationId="{5DE40B92-836B-D0D0-9CE3-650806155730}"/>
          </ac:spMkLst>
        </pc:spChg>
        <pc:picChg chg="add del mod">
          <ac:chgData name="Stephanie Chen" userId="f8d6344f-9c13-4245-9592-722528df67e7" providerId="ADAL" clId="{D61B7F12-B7CF-43E4-BEA3-7578EF446A6D}" dt="2023-04-24T14:57:56.622" v="4792" actId="962"/>
          <ac:picMkLst>
            <pc:docMk/>
            <pc:sldMk cId="712047772" sldId="310"/>
            <ac:picMk id="4" creationId="{83E2829D-4705-1A08-024C-F2B6CEFE3EAA}"/>
          </ac:picMkLst>
        </pc:picChg>
      </pc:sldChg>
      <pc:sldChg chg="addSp delSp modSp add mod setBg delDesignElem modNotesTx">
        <pc:chgData name="Stephanie Chen" userId="f8d6344f-9c13-4245-9592-722528df67e7" providerId="ADAL" clId="{D61B7F12-B7CF-43E4-BEA3-7578EF446A6D}" dt="2023-04-24T14:59:37.323" v="5660" actId="962"/>
        <pc:sldMkLst>
          <pc:docMk/>
          <pc:sldMk cId="4051888473" sldId="311"/>
        </pc:sldMkLst>
        <pc:picChg chg="del">
          <ac:chgData name="Stephanie Chen" userId="f8d6344f-9c13-4245-9592-722528df67e7" providerId="ADAL" clId="{D61B7F12-B7CF-43E4-BEA3-7578EF446A6D}" dt="2023-04-24T13:19:18.595" v="2304" actId="478"/>
          <ac:picMkLst>
            <pc:docMk/>
            <pc:sldMk cId="4051888473" sldId="311"/>
            <ac:picMk id="3" creationId="{0CA53138-6494-208F-36C6-A3ABD8DACE1B}"/>
          </ac:picMkLst>
        </pc:picChg>
        <pc:picChg chg="add mod">
          <ac:chgData name="Stephanie Chen" userId="f8d6344f-9c13-4245-9592-722528df67e7" providerId="ADAL" clId="{D61B7F12-B7CF-43E4-BEA3-7578EF446A6D}" dt="2023-04-24T14:59:37.323" v="5660" actId="962"/>
          <ac:picMkLst>
            <pc:docMk/>
            <pc:sldMk cId="4051888473" sldId="311"/>
            <ac:picMk id="4" creationId="{50AD1F5F-AD30-0828-C6CB-514A38801B0E}"/>
          </ac:picMkLst>
        </pc:picChg>
        <pc:picChg chg="add mod ord">
          <ac:chgData name="Stephanie Chen" userId="f8d6344f-9c13-4245-9592-722528df67e7" providerId="ADAL" clId="{D61B7F12-B7CF-43E4-BEA3-7578EF446A6D}" dt="2023-04-24T13:29:58.148" v="2418" actId="14100"/>
          <ac:picMkLst>
            <pc:docMk/>
            <pc:sldMk cId="4051888473" sldId="311"/>
            <ac:picMk id="1026" creationId="{21367820-0F78-D27A-D671-ABBB3D12246F}"/>
          </ac:picMkLst>
        </pc:picChg>
        <pc:picChg chg="del">
          <ac:chgData name="Stephanie Chen" userId="f8d6344f-9c13-4245-9592-722528df67e7" providerId="ADAL" clId="{D61B7F12-B7CF-43E4-BEA3-7578EF446A6D}" dt="2023-04-24T13:19:19.235" v="2305" actId="478"/>
          <ac:picMkLst>
            <pc:docMk/>
            <pc:sldMk cId="4051888473" sldId="311"/>
            <ac:picMk id="2050" creationId="{021E9B0D-BD82-1409-F4CB-BB1B7C9F04AD}"/>
          </ac:picMkLst>
        </pc:picChg>
        <pc:cxnChg chg="add mod">
          <ac:chgData name="Stephanie Chen" userId="f8d6344f-9c13-4245-9592-722528df67e7" providerId="ADAL" clId="{D61B7F12-B7CF-43E4-BEA3-7578EF446A6D}" dt="2023-04-24T13:29:45.144" v="2413" actId="962"/>
          <ac:cxnSpMkLst>
            <pc:docMk/>
            <pc:sldMk cId="4051888473" sldId="311"/>
            <ac:cxnSpMk id="1031" creationId="{4D56677B-C0B7-4DAC-ACAD-8054FF1B599A}"/>
          </ac:cxnSpMkLst>
        </pc:cxnChg>
        <pc:cxnChg chg="del">
          <ac:chgData name="Stephanie Chen" userId="f8d6344f-9c13-4245-9592-722528df67e7" providerId="ADAL" clId="{D61B7F12-B7CF-43E4-BEA3-7578EF446A6D}" dt="2023-04-24T13:18:58.204" v="2302"/>
          <ac:cxnSpMkLst>
            <pc:docMk/>
            <pc:sldMk cId="4051888473" sldId="311"/>
            <ac:cxnSpMk id="2063" creationId="{4D56677B-C0B7-4DAC-ACAD-8054FF1B599A}"/>
          </ac:cxnSpMkLst>
        </pc:cxnChg>
      </pc:sldChg>
      <pc:sldChg chg="addSp delSp modSp add mod ord setBg modNotesTx">
        <pc:chgData name="Stephanie Chen" userId="f8d6344f-9c13-4245-9592-722528df67e7" providerId="ADAL" clId="{D61B7F12-B7CF-43E4-BEA3-7578EF446A6D}" dt="2023-04-24T14:50:19.144" v="2592" actId="20577"/>
        <pc:sldMkLst>
          <pc:docMk/>
          <pc:sldMk cId="595340734" sldId="312"/>
        </pc:sldMkLst>
        <pc:spChg chg="mod">
          <ac:chgData name="Stephanie Chen" userId="f8d6344f-9c13-4245-9592-722528df67e7" providerId="ADAL" clId="{D61B7F12-B7CF-43E4-BEA3-7578EF446A6D}" dt="2023-04-24T13:21:54.040" v="2332" actId="20577"/>
          <ac:spMkLst>
            <pc:docMk/>
            <pc:sldMk cId="595340734" sldId="312"/>
            <ac:spMk id="3" creationId="{EDCA3222-3605-FBD9-05B3-6F1A80F97F52}"/>
          </ac:spMkLst>
        </pc:spChg>
        <pc:picChg chg="add mod">
          <ac:chgData name="Stephanie Chen" userId="f8d6344f-9c13-4245-9592-722528df67e7" providerId="ADAL" clId="{D61B7F12-B7CF-43E4-BEA3-7578EF446A6D}" dt="2023-04-24T13:21:51.878" v="2331" actId="1076"/>
          <ac:picMkLst>
            <pc:docMk/>
            <pc:sldMk cId="595340734" sldId="312"/>
            <ac:picMk id="4" creationId="{55CD90AE-0C80-4D92-1640-EDD29C010C59}"/>
          </ac:picMkLst>
        </pc:picChg>
        <pc:picChg chg="del">
          <ac:chgData name="Stephanie Chen" userId="f8d6344f-9c13-4245-9592-722528df67e7" providerId="ADAL" clId="{D61B7F12-B7CF-43E4-BEA3-7578EF446A6D}" dt="2023-04-24T13:21:49.061" v="2329" actId="478"/>
          <ac:picMkLst>
            <pc:docMk/>
            <pc:sldMk cId="595340734" sldId="312"/>
            <ac:picMk id="5" creationId="{40097DE8-349D-8FCC-BB88-95818EE52516}"/>
          </ac:picMkLst>
        </pc:picChg>
      </pc:sldChg>
      <pc:sldChg chg="delSp add del setBg delDesignElem">
        <pc:chgData name="Stephanie Chen" userId="f8d6344f-9c13-4245-9592-722528df67e7" providerId="ADAL" clId="{D61B7F12-B7CF-43E4-BEA3-7578EF446A6D}" dt="2023-04-24T13:21:33.775" v="2324" actId="47"/>
        <pc:sldMkLst>
          <pc:docMk/>
          <pc:sldMk cId="4229037587" sldId="312"/>
        </pc:sldMkLst>
        <pc:spChg chg="del">
          <ac:chgData name="Stephanie Chen" userId="f8d6344f-9c13-4245-9592-722528df67e7" providerId="ADAL" clId="{D61B7F12-B7CF-43E4-BEA3-7578EF446A6D}" dt="2023-04-24T13:21:17.471" v="2319"/>
          <ac:spMkLst>
            <pc:docMk/>
            <pc:sldMk cId="4229037587" sldId="312"/>
            <ac:spMk id="3079" creationId="{2EB492CD-616E-47F8-933B-5E2D952A0593}"/>
          </ac:spMkLst>
        </pc:spChg>
        <pc:spChg chg="del">
          <ac:chgData name="Stephanie Chen" userId="f8d6344f-9c13-4245-9592-722528df67e7" providerId="ADAL" clId="{D61B7F12-B7CF-43E4-BEA3-7578EF446A6D}" dt="2023-04-24T13:21:17.471" v="2319"/>
          <ac:spMkLst>
            <pc:docMk/>
            <pc:sldMk cId="4229037587" sldId="312"/>
            <ac:spMk id="3081" creationId="{59383CF9-23B5-4335-9B21-1791C4CF1C75}"/>
          </ac:spMkLst>
        </pc:spChg>
        <pc:spChg chg="del">
          <ac:chgData name="Stephanie Chen" userId="f8d6344f-9c13-4245-9592-722528df67e7" providerId="ADAL" clId="{D61B7F12-B7CF-43E4-BEA3-7578EF446A6D}" dt="2023-04-24T13:21:17.471" v="2319"/>
          <ac:spMkLst>
            <pc:docMk/>
            <pc:sldMk cId="4229037587" sldId="312"/>
            <ac:spMk id="3083" creationId="{0007FE00-9498-4706-B255-6437B0252C02}"/>
          </ac:spMkLst>
        </pc:spChg>
      </pc:sldChg>
      <pc:sldChg chg="addSp delSp modSp new del mod modClrScheme chgLayout">
        <pc:chgData name="Stephanie Chen" userId="f8d6344f-9c13-4245-9592-722528df67e7" providerId="ADAL" clId="{D61B7F12-B7CF-43E4-BEA3-7578EF446A6D}" dt="2023-04-24T13:23:04.671" v="2349" actId="47"/>
        <pc:sldMkLst>
          <pc:docMk/>
          <pc:sldMk cId="3224854428" sldId="313"/>
        </pc:sldMkLst>
        <pc:spChg chg="del mod ord">
          <ac:chgData name="Stephanie Chen" userId="f8d6344f-9c13-4245-9592-722528df67e7" providerId="ADAL" clId="{D61B7F12-B7CF-43E4-BEA3-7578EF446A6D}" dt="2023-04-24T13:22:26.820" v="2335" actId="700"/>
          <ac:spMkLst>
            <pc:docMk/>
            <pc:sldMk cId="3224854428" sldId="313"/>
            <ac:spMk id="2" creationId="{77F5FE15-1036-D4AD-50D1-45ABCDCE0435}"/>
          </ac:spMkLst>
        </pc:spChg>
        <pc:spChg chg="del mod ord">
          <ac:chgData name="Stephanie Chen" userId="f8d6344f-9c13-4245-9592-722528df67e7" providerId="ADAL" clId="{D61B7F12-B7CF-43E4-BEA3-7578EF446A6D}" dt="2023-04-24T13:22:26.820" v="2335" actId="700"/>
          <ac:spMkLst>
            <pc:docMk/>
            <pc:sldMk cId="3224854428" sldId="313"/>
            <ac:spMk id="3" creationId="{00E6F037-EDC0-0B33-2B94-5237BB66B0CD}"/>
          </ac:spMkLst>
        </pc:spChg>
        <pc:spChg chg="add mod ord">
          <ac:chgData name="Stephanie Chen" userId="f8d6344f-9c13-4245-9592-722528df67e7" providerId="ADAL" clId="{D61B7F12-B7CF-43E4-BEA3-7578EF446A6D}" dt="2023-04-24T13:22:26.820" v="2335" actId="700"/>
          <ac:spMkLst>
            <pc:docMk/>
            <pc:sldMk cId="3224854428" sldId="313"/>
            <ac:spMk id="4" creationId="{DD74FCA5-1CB4-8B79-595E-D5475064E275}"/>
          </ac:spMkLst>
        </pc:spChg>
        <pc:spChg chg="add mod ord">
          <ac:chgData name="Stephanie Chen" userId="f8d6344f-9c13-4245-9592-722528df67e7" providerId="ADAL" clId="{D61B7F12-B7CF-43E4-BEA3-7578EF446A6D}" dt="2023-04-24T13:22:26.820" v="2335" actId="700"/>
          <ac:spMkLst>
            <pc:docMk/>
            <pc:sldMk cId="3224854428" sldId="313"/>
            <ac:spMk id="5" creationId="{49E727AA-8A9B-30C6-E5DD-314727C1B0EB}"/>
          </ac:spMkLst>
        </pc:spChg>
      </pc:sldChg>
      <pc:sldChg chg="addSp delSp modSp new mod setBg setClrOvrMap modNotesTx">
        <pc:chgData name="Stephanie Chen" userId="f8d6344f-9c13-4245-9592-722528df67e7" providerId="ADAL" clId="{D61B7F12-B7CF-43E4-BEA3-7578EF446A6D}" dt="2023-04-24T15:01:04.388" v="6010" actId="962"/>
        <pc:sldMkLst>
          <pc:docMk/>
          <pc:sldMk cId="3023433361" sldId="314"/>
        </pc:sldMkLst>
        <pc:spChg chg="mod ord">
          <ac:chgData name="Stephanie Chen" userId="f8d6344f-9c13-4245-9592-722528df67e7" providerId="ADAL" clId="{D61B7F12-B7CF-43E4-BEA3-7578EF446A6D}" dt="2023-04-24T14:26:27.113" v="2466" actId="208"/>
          <ac:spMkLst>
            <pc:docMk/>
            <pc:sldMk cId="3023433361" sldId="314"/>
            <ac:spMk id="2" creationId="{88BDDDAA-AD47-E312-F4E1-0887539E027B}"/>
          </ac:spMkLst>
        </pc:spChg>
        <pc:spChg chg="del">
          <ac:chgData name="Stephanie Chen" userId="f8d6344f-9c13-4245-9592-722528df67e7" providerId="ADAL" clId="{D61B7F12-B7CF-43E4-BEA3-7578EF446A6D}" dt="2023-04-24T13:22:34.341" v="2337" actId="478"/>
          <ac:spMkLst>
            <pc:docMk/>
            <pc:sldMk cId="3023433361" sldId="314"/>
            <ac:spMk id="3" creationId="{5D43FC13-3C87-0488-7E2B-10A5F98AFB69}"/>
          </ac:spMkLst>
        </pc:spChg>
        <pc:spChg chg="add del">
          <ac:chgData name="Stephanie Chen" userId="f8d6344f-9c13-4245-9592-722528df67e7" providerId="ADAL" clId="{D61B7F12-B7CF-43E4-BEA3-7578EF446A6D}" dt="2023-04-24T13:24:13.129" v="2354" actId="26606"/>
          <ac:spMkLst>
            <pc:docMk/>
            <pc:sldMk cId="3023433361" sldId="314"/>
            <ac:spMk id="8" creationId="{E0AE394F-AFF1-4485-AF1F-7387A2F041AA}"/>
          </ac:spMkLst>
        </pc:spChg>
        <pc:spChg chg="add del">
          <ac:chgData name="Stephanie Chen" userId="f8d6344f-9c13-4245-9592-722528df67e7" providerId="ADAL" clId="{D61B7F12-B7CF-43E4-BEA3-7578EF446A6D}" dt="2023-04-24T13:24:13.129" v="2354" actId="26606"/>
          <ac:spMkLst>
            <pc:docMk/>
            <pc:sldMk cId="3023433361" sldId="314"/>
            <ac:spMk id="10" creationId="{5683D043-25BB-4AC9-8130-641179672614}"/>
          </ac:spMkLst>
        </pc:spChg>
        <pc:spChg chg="add del">
          <ac:chgData name="Stephanie Chen" userId="f8d6344f-9c13-4245-9592-722528df67e7" providerId="ADAL" clId="{D61B7F12-B7CF-43E4-BEA3-7578EF446A6D}" dt="2023-04-24T13:24:13.129" v="2354" actId="26606"/>
          <ac:spMkLst>
            <pc:docMk/>
            <pc:sldMk cId="3023433361" sldId="314"/>
            <ac:spMk id="12" creationId="{AA61CCAC-6875-474C-8E9E-F57ABF078C2B}"/>
          </ac:spMkLst>
        </pc:spChg>
        <pc:picChg chg="add del">
          <ac:chgData name="Stephanie Chen" userId="f8d6344f-9c13-4245-9592-722528df67e7" providerId="ADAL" clId="{D61B7F12-B7CF-43E4-BEA3-7578EF446A6D}" dt="2023-04-24T13:23:21.317" v="2352" actId="478"/>
          <ac:picMkLst>
            <pc:docMk/>
            <pc:sldMk cId="3023433361" sldId="314"/>
            <ac:picMk id="4" creationId="{02DA99D4-5960-6801-182E-9F827640D541}"/>
          </ac:picMkLst>
        </pc:picChg>
        <pc:picChg chg="add mod">
          <ac:chgData name="Stephanie Chen" userId="f8d6344f-9c13-4245-9592-722528df67e7" providerId="ADAL" clId="{D61B7F12-B7CF-43E4-BEA3-7578EF446A6D}" dt="2023-04-24T15:01:04.388" v="6010" actId="962"/>
          <ac:picMkLst>
            <pc:docMk/>
            <pc:sldMk cId="3023433361" sldId="314"/>
            <ac:picMk id="6" creationId="{0F31841F-95E0-3612-EA7D-AC3F2BB47800}"/>
          </ac:picMkLst>
        </pc:picChg>
      </pc:sldChg>
      <pc:sldChg chg="addSp delSp modSp add mod setBg modNotesTx">
        <pc:chgData name="Stephanie Chen" userId="f8d6344f-9c13-4245-9592-722528df67e7" providerId="ADAL" clId="{D61B7F12-B7CF-43E4-BEA3-7578EF446A6D}" dt="2023-04-24T15:01:02.531" v="6009" actId="962"/>
        <pc:sldMkLst>
          <pc:docMk/>
          <pc:sldMk cId="74667226" sldId="315"/>
        </pc:sldMkLst>
        <pc:spChg chg="mod">
          <ac:chgData name="Stephanie Chen" userId="f8d6344f-9c13-4245-9592-722528df67e7" providerId="ADAL" clId="{D61B7F12-B7CF-43E4-BEA3-7578EF446A6D}" dt="2023-04-24T14:26:31.503" v="2468" actId="208"/>
          <ac:spMkLst>
            <pc:docMk/>
            <pc:sldMk cId="74667226" sldId="315"/>
            <ac:spMk id="2" creationId="{88BDDDAA-AD47-E312-F4E1-0887539E027B}"/>
          </ac:spMkLst>
        </pc:spChg>
        <pc:picChg chg="add del mod">
          <ac:chgData name="Stephanie Chen" userId="f8d6344f-9c13-4245-9592-722528df67e7" providerId="ADAL" clId="{D61B7F12-B7CF-43E4-BEA3-7578EF446A6D}" dt="2023-04-24T15:01:02.531" v="6009" actId="962"/>
          <ac:picMkLst>
            <pc:docMk/>
            <pc:sldMk cId="74667226" sldId="315"/>
            <ac:picMk id="6" creationId="{0F31841F-95E0-3612-EA7D-AC3F2BB47800}"/>
          </ac:picMkLst>
        </pc:picChg>
      </pc:sldChg>
      <pc:sldChg chg="modSp add mod setBg modNotesTx">
        <pc:chgData name="Stephanie Chen" userId="f8d6344f-9c13-4245-9592-722528df67e7" providerId="ADAL" clId="{D61B7F12-B7CF-43E4-BEA3-7578EF446A6D}" dt="2023-04-24T15:01:00.659" v="6008" actId="962"/>
        <pc:sldMkLst>
          <pc:docMk/>
          <pc:sldMk cId="1704602595" sldId="316"/>
        </pc:sldMkLst>
        <pc:spChg chg="mod">
          <ac:chgData name="Stephanie Chen" userId="f8d6344f-9c13-4245-9592-722528df67e7" providerId="ADAL" clId="{D61B7F12-B7CF-43E4-BEA3-7578EF446A6D}" dt="2023-04-24T14:26:35.235" v="2470" actId="208"/>
          <ac:spMkLst>
            <pc:docMk/>
            <pc:sldMk cId="1704602595" sldId="316"/>
            <ac:spMk id="2" creationId="{88BDDDAA-AD47-E312-F4E1-0887539E027B}"/>
          </ac:spMkLst>
        </pc:spChg>
        <pc:picChg chg="mod">
          <ac:chgData name="Stephanie Chen" userId="f8d6344f-9c13-4245-9592-722528df67e7" providerId="ADAL" clId="{D61B7F12-B7CF-43E4-BEA3-7578EF446A6D}" dt="2023-04-24T15:01:00.659" v="6008" actId="962"/>
          <ac:picMkLst>
            <pc:docMk/>
            <pc:sldMk cId="1704602595" sldId="316"/>
            <ac:picMk id="6" creationId="{0F31841F-95E0-3612-EA7D-AC3F2BB47800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5:08.486" v="3974" actId="962"/>
        <pc:sldMkLst>
          <pc:docMk/>
          <pc:sldMk cId="2276899226" sldId="317"/>
        </pc:sldMkLst>
        <pc:picChg chg="add mod">
          <ac:chgData name="Stephanie Chen" userId="f8d6344f-9c13-4245-9592-722528df67e7" providerId="ADAL" clId="{D61B7F12-B7CF-43E4-BEA3-7578EF446A6D}" dt="2023-04-24T14:55:08.486" v="3974" actId="962"/>
          <ac:picMkLst>
            <pc:docMk/>
            <pc:sldMk cId="2276899226" sldId="317"/>
            <ac:picMk id="3" creationId="{C4AA10B7-CF90-20B4-045D-3E07EFD7892E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5:27.478" v="4200" actId="962"/>
        <pc:sldMkLst>
          <pc:docMk/>
          <pc:sldMk cId="3836399206" sldId="318"/>
        </pc:sldMkLst>
        <pc:picChg chg="add mod">
          <ac:chgData name="Stephanie Chen" userId="f8d6344f-9c13-4245-9592-722528df67e7" providerId="ADAL" clId="{D61B7F12-B7CF-43E4-BEA3-7578EF446A6D}" dt="2023-04-24T14:55:27.478" v="4200" actId="962"/>
          <ac:picMkLst>
            <pc:docMk/>
            <pc:sldMk cId="3836399206" sldId="318"/>
            <ac:picMk id="3" creationId="{E8A7BC76-B427-63E4-A53E-DC2032E93351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5:40.950" v="4324" actId="962"/>
        <pc:sldMkLst>
          <pc:docMk/>
          <pc:sldMk cId="1138859875" sldId="319"/>
        </pc:sldMkLst>
        <pc:picChg chg="add mod">
          <ac:chgData name="Stephanie Chen" userId="f8d6344f-9c13-4245-9592-722528df67e7" providerId="ADAL" clId="{D61B7F12-B7CF-43E4-BEA3-7578EF446A6D}" dt="2023-04-24T14:55:40.950" v="4324" actId="962"/>
          <ac:picMkLst>
            <pc:docMk/>
            <pc:sldMk cId="1138859875" sldId="319"/>
            <ac:picMk id="3" creationId="{21723542-5BC5-9492-6C3E-71FCA509AA71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6:39.718" v="4619" actId="962"/>
        <pc:sldMkLst>
          <pc:docMk/>
          <pc:sldMk cId="3992443966" sldId="320"/>
        </pc:sldMkLst>
        <pc:picChg chg="add mod">
          <ac:chgData name="Stephanie Chen" userId="f8d6344f-9c13-4245-9592-722528df67e7" providerId="ADAL" clId="{D61B7F12-B7CF-43E4-BEA3-7578EF446A6D}" dt="2023-04-24T14:56:29.413" v="4595" actId="962"/>
          <ac:picMkLst>
            <pc:docMk/>
            <pc:sldMk cId="3992443966" sldId="320"/>
            <ac:picMk id="3" creationId="{FF5D8EC7-77FB-1A20-15C6-8BA671491210}"/>
          </ac:picMkLst>
        </pc:picChg>
        <pc:picChg chg="add mod ord">
          <ac:chgData name="Stephanie Chen" userId="f8d6344f-9c13-4245-9592-722528df67e7" providerId="ADAL" clId="{D61B7F12-B7CF-43E4-BEA3-7578EF446A6D}" dt="2023-04-24T14:56:34.741" v="4609" actId="962"/>
          <ac:picMkLst>
            <pc:docMk/>
            <pc:sldMk cId="3992443966" sldId="320"/>
            <ac:picMk id="5" creationId="{F89326CA-BF5B-D804-8521-CF8BFF5E0544}"/>
          </ac:picMkLst>
        </pc:picChg>
        <pc:picChg chg="add mod ord">
          <ac:chgData name="Stephanie Chen" userId="f8d6344f-9c13-4245-9592-722528df67e7" providerId="ADAL" clId="{D61B7F12-B7CF-43E4-BEA3-7578EF446A6D}" dt="2023-04-24T14:56:38.181" v="4617" actId="962"/>
          <ac:picMkLst>
            <pc:docMk/>
            <pc:sldMk cId="3992443966" sldId="320"/>
            <ac:picMk id="7" creationId="{293ED40D-AD00-0F70-81B6-68E3F9C7856F}"/>
          </ac:picMkLst>
        </pc:picChg>
        <pc:picChg chg="add mod">
          <ac:chgData name="Stephanie Chen" userId="f8d6344f-9c13-4245-9592-722528df67e7" providerId="ADAL" clId="{D61B7F12-B7CF-43E4-BEA3-7578EF446A6D}" dt="2023-04-24T14:56:39.718" v="4619" actId="962"/>
          <ac:picMkLst>
            <pc:docMk/>
            <pc:sldMk cId="3992443966" sldId="320"/>
            <ac:picMk id="9" creationId="{BA855A8C-33BC-B81D-A473-68AE2852B52B}"/>
          </ac:picMkLst>
        </pc:picChg>
      </pc:sldChg>
      <pc:sldChg chg="addSp modSp new mod ord">
        <pc:chgData name="Stephanie Chen" userId="f8d6344f-9c13-4245-9592-722528df67e7" providerId="ADAL" clId="{D61B7F12-B7CF-43E4-BEA3-7578EF446A6D}" dt="2023-04-24T14:58:18.375" v="5020" actId="962"/>
        <pc:sldMkLst>
          <pc:docMk/>
          <pc:sldMk cId="2322901843" sldId="321"/>
        </pc:sldMkLst>
        <pc:picChg chg="add mod">
          <ac:chgData name="Stephanie Chen" userId="f8d6344f-9c13-4245-9592-722528df67e7" providerId="ADAL" clId="{D61B7F12-B7CF-43E4-BEA3-7578EF446A6D}" dt="2023-04-24T14:58:18.375" v="5020" actId="962"/>
          <ac:picMkLst>
            <pc:docMk/>
            <pc:sldMk cId="2322901843" sldId="321"/>
            <ac:picMk id="3" creationId="{66F162C4-B388-74FD-3919-809288C454DA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8:33.132" v="5110" actId="962"/>
        <pc:sldMkLst>
          <pc:docMk/>
          <pc:sldMk cId="1850826627" sldId="322"/>
        </pc:sldMkLst>
        <pc:picChg chg="add mod">
          <ac:chgData name="Stephanie Chen" userId="f8d6344f-9c13-4245-9592-722528df67e7" providerId="ADAL" clId="{D61B7F12-B7CF-43E4-BEA3-7578EF446A6D}" dt="2023-04-24T14:58:33.132" v="5110" actId="962"/>
          <ac:picMkLst>
            <pc:docMk/>
            <pc:sldMk cId="1850826627" sldId="322"/>
            <ac:picMk id="3" creationId="{9F8A6DBE-66D3-0B13-27DF-3BC727498D08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8:53.735" v="5272" actId="962"/>
        <pc:sldMkLst>
          <pc:docMk/>
          <pc:sldMk cId="735415391" sldId="323"/>
        </pc:sldMkLst>
        <pc:picChg chg="add mod">
          <ac:chgData name="Stephanie Chen" userId="f8d6344f-9c13-4245-9592-722528df67e7" providerId="ADAL" clId="{D61B7F12-B7CF-43E4-BEA3-7578EF446A6D}" dt="2023-04-24T14:58:53.735" v="5272" actId="962"/>
          <ac:picMkLst>
            <pc:docMk/>
            <pc:sldMk cId="735415391" sldId="323"/>
            <ac:picMk id="3" creationId="{AE15B9BB-0C48-121F-E0BF-E0FD4DBE63EE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4:59:05.673" v="5384" actId="962"/>
        <pc:sldMkLst>
          <pc:docMk/>
          <pc:sldMk cId="2903921540" sldId="324"/>
        </pc:sldMkLst>
        <pc:picChg chg="add mod">
          <ac:chgData name="Stephanie Chen" userId="f8d6344f-9c13-4245-9592-722528df67e7" providerId="ADAL" clId="{D61B7F12-B7CF-43E4-BEA3-7578EF446A6D}" dt="2023-04-24T14:59:05.673" v="5384" actId="962"/>
          <ac:picMkLst>
            <pc:docMk/>
            <pc:sldMk cId="2903921540" sldId="324"/>
            <ac:picMk id="3" creationId="{0B8B15DC-676B-3815-69DB-ACAE2CB7825D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5:00:09.210" v="5743" actId="962"/>
        <pc:sldMkLst>
          <pc:docMk/>
          <pc:sldMk cId="1870898138" sldId="325"/>
        </pc:sldMkLst>
        <pc:picChg chg="add mod">
          <ac:chgData name="Stephanie Chen" userId="f8d6344f-9c13-4245-9592-722528df67e7" providerId="ADAL" clId="{D61B7F12-B7CF-43E4-BEA3-7578EF446A6D}" dt="2023-04-24T15:00:09.210" v="5743" actId="962"/>
          <ac:picMkLst>
            <pc:docMk/>
            <pc:sldMk cId="1870898138" sldId="325"/>
            <ac:picMk id="3" creationId="{3250FD86-48A7-2ED5-4B80-FC6579A11774}"/>
          </ac:picMkLst>
        </pc:picChg>
      </pc:sldChg>
      <pc:sldChg chg="addSp delSp modSp new mod ord">
        <pc:chgData name="Stephanie Chen" userId="f8d6344f-9c13-4245-9592-722528df67e7" providerId="ADAL" clId="{D61B7F12-B7CF-43E4-BEA3-7578EF446A6D}" dt="2023-04-24T15:00:21.899" v="5837" actId="962"/>
        <pc:sldMkLst>
          <pc:docMk/>
          <pc:sldMk cId="706988477" sldId="326"/>
        </pc:sldMkLst>
        <pc:picChg chg="add del">
          <ac:chgData name="Stephanie Chen" userId="f8d6344f-9c13-4245-9592-722528df67e7" providerId="ADAL" clId="{D61B7F12-B7CF-43E4-BEA3-7578EF446A6D}" dt="2023-04-24T14:43:39.329" v="2571" actId="22"/>
          <ac:picMkLst>
            <pc:docMk/>
            <pc:sldMk cId="706988477" sldId="326"/>
            <ac:picMk id="3" creationId="{3F5A543D-C3DE-1831-9806-A3057B349135}"/>
          </ac:picMkLst>
        </pc:picChg>
        <pc:picChg chg="add mod">
          <ac:chgData name="Stephanie Chen" userId="f8d6344f-9c13-4245-9592-722528df67e7" providerId="ADAL" clId="{D61B7F12-B7CF-43E4-BEA3-7578EF446A6D}" dt="2023-04-24T15:00:21.899" v="5837" actId="962"/>
          <ac:picMkLst>
            <pc:docMk/>
            <pc:sldMk cId="706988477" sldId="326"/>
            <ac:picMk id="5" creationId="{BD6A171E-B3B5-DEE1-4EF4-EB1231A1472E}"/>
          </ac:picMkLst>
        </pc:picChg>
      </pc:sldChg>
      <pc:sldChg chg="addSp modSp new mod">
        <pc:chgData name="Stephanie Chen" userId="f8d6344f-9c13-4245-9592-722528df67e7" providerId="ADAL" clId="{D61B7F12-B7CF-43E4-BEA3-7578EF446A6D}" dt="2023-04-24T15:00:47.388" v="6007" actId="962"/>
        <pc:sldMkLst>
          <pc:docMk/>
          <pc:sldMk cId="2852956600" sldId="327"/>
        </pc:sldMkLst>
        <pc:picChg chg="add mod">
          <ac:chgData name="Stephanie Chen" userId="f8d6344f-9c13-4245-9592-722528df67e7" providerId="ADAL" clId="{D61B7F12-B7CF-43E4-BEA3-7578EF446A6D}" dt="2023-04-24T15:00:47.388" v="6007" actId="962"/>
          <ac:picMkLst>
            <pc:docMk/>
            <pc:sldMk cId="2852956600" sldId="327"/>
            <ac:picMk id="3" creationId="{65EDD0CE-A666-FDA5-296A-680227F45619}"/>
          </ac:picMkLst>
        </pc:picChg>
      </pc:sldChg>
      <pc:sldMasterChg chg="setBg modSldLayout">
        <pc:chgData name="Stephanie Chen" userId="f8d6344f-9c13-4245-9592-722528df67e7" providerId="ADAL" clId="{D61B7F12-B7CF-43E4-BEA3-7578EF446A6D}" dt="2023-04-24T14:29:31.617" v="2481"/>
        <pc:sldMasterMkLst>
          <pc:docMk/>
          <pc:sldMasterMk cId="2493333157" sldId="2147483648"/>
        </pc:sldMasterMkLst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382876873" sldId="2147483649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023511006" sldId="2147483650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439346430" sldId="2147483651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606124252" sldId="2147483652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467136115" sldId="2147483653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117259658" sldId="2147483654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1598774887" sldId="2147483655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3078725692" sldId="2147483656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702736685" sldId="2147483657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602318142" sldId="2147483658"/>
          </pc:sldLayoutMkLst>
        </pc:sldLayoutChg>
        <pc:sldLayoutChg chg="setBg">
          <pc:chgData name="Stephanie Chen" userId="f8d6344f-9c13-4245-9592-722528df67e7" providerId="ADAL" clId="{D61B7F12-B7CF-43E4-BEA3-7578EF446A6D}" dt="2023-04-24T14:29:31.617" v="2481"/>
          <pc:sldLayoutMkLst>
            <pc:docMk/>
            <pc:sldMasterMk cId="2493333157" sldId="2147483648"/>
            <pc:sldLayoutMk cId="2570373665" sldId="2147483659"/>
          </pc:sldLayoutMkLst>
        </pc:sldLayoutChg>
      </pc:sldMaster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144AEF-6E4C-423D-9D7F-21BD4C6C6B28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727D60A-139F-4EF0-ABE3-AC1EC9ABC8A5}">
      <dgm:prSet/>
      <dgm:spPr/>
      <dgm:t>
        <a:bodyPr/>
        <a:lstStyle/>
        <a:p>
          <a:pPr>
            <a:lnSpc>
              <a:spcPct val="100000"/>
            </a:lnSpc>
          </a:pPr>
          <a:r>
            <a:rPr lang="en-IE"/>
            <a:t>Introduction and context</a:t>
          </a:r>
          <a:endParaRPr lang="en-US"/>
        </a:p>
      </dgm:t>
    </dgm:pt>
    <dgm:pt modelId="{0C11CE5B-B9B5-4170-8E12-46A6EB00F130}" type="parTrans" cxnId="{1C1EB116-6460-4BBE-AAD4-958340D2283B}">
      <dgm:prSet/>
      <dgm:spPr/>
      <dgm:t>
        <a:bodyPr/>
        <a:lstStyle/>
        <a:p>
          <a:endParaRPr lang="en-US"/>
        </a:p>
      </dgm:t>
    </dgm:pt>
    <dgm:pt modelId="{666F6E4D-7D8F-4287-916C-3AF6C62E065F}" type="sibTrans" cxnId="{1C1EB116-6460-4BBE-AAD4-958340D2283B}">
      <dgm:prSet/>
      <dgm:spPr/>
      <dgm:t>
        <a:bodyPr/>
        <a:lstStyle/>
        <a:p>
          <a:endParaRPr lang="en-US"/>
        </a:p>
      </dgm:t>
    </dgm:pt>
    <dgm:pt modelId="{207EFDAE-A127-4852-BCC0-6ACBCD4D0650}">
      <dgm:prSet/>
      <dgm:spPr/>
      <dgm:t>
        <a:bodyPr/>
        <a:lstStyle/>
        <a:p>
          <a:pPr>
            <a:lnSpc>
              <a:spcPct val="100000"/>
            </a:lnSpc>
          </a:pPr>
          <a:r>
            <a:rPr lang="en-IE"/>
            <a:t>Overview of 4 projects </a:t>
          </a:r>
          <a:endParaRPr lang="en-US"/>
        </a:p>
      </dgm:t>
    </dgm:pt>
    <dgm:pt modelId="{B9AE1FD6-847A-4D57-AA17-566870EC1800}" type="parTrans" cxnId="{32B34E09-9141-4E65-B2B9-C75612673129}">
      <dgm:prSet/>
      <dgm:spPr/>
      <dgm:t>
        <a:bodyPr/>
        <a:lstStyle/>
        <a:p>
          <a:endParaRPr lang="en-US"/>
        </a:p>
      </dgm:t>
    </dgm:pt>
    <dgm:pt modelId="{ED6BCC8E-1D55-4439-AEE8-21D4F5CEADDD}" type="sibTrans" cxnId="{32B34E09-9141-4E65-B2B9-C75612673129}">
      <dgm:prSet/>
      <dgm:spPr/>
      <dgm:t>
        <a:bodyPr/>
        <a:lstStyle/>
        <a:p>
          <a:endParaRPr lang="en-US"/>
        </a:p>
      </dgm:t>
    </dgm:pt>
    <dgm:pt modelId="{1F6CA872-F3E9-438F-BB3B-9A87D01EE2A5}">
      <dgm:prSet/>
      <dgm:spPr/>
      <dgm:t>
        <a:bodyPr/>
        <a:lstStyle/>
        <a:p>
          <a:pPr>
            <a:lnSpc>
              <a:spcPct val="100000"/>
            </a:lnSpc>
          </a:pPr>
          <a:r>
            <a:rPr lang="en-IE"/>
            <a:t>Summary</a:t>
          </a:r>
          <a:endParaRPr lang="en-US"/>
        </a:p>
      </dgm:t>
    </dgm:pt>
    <dgm:pt modelId="{19926D67-4442-46E9-AC97-B290F2122A76}" type="parTrans" cxnId="{3AD4EA8A-228B-4272-B122-D31D87AB2462}">
      <dgm:prSet/>
      <dgm:spPr/>
      <dgm:t>
        <a:bodyPr/>
        <a:lstStyle/>
        <a:p>
          <a:endParaRPr lang="en-US"/>
        </a:p>
      </dgm:t>
    </dgm:pt>
    <dgm:pt modelId="{73CC7838-8C5D-4223-A4F0-995E097C3112}" type="sibTrans" cxnId="{3AD4EA8A-228B-4272-B122-D31D87AB2462}">
      <dgm:prSet/>
      <dgm:spPr/>
      <dgm:t>
        <a:bodyPr/>
        <a:lstStyle/>
        <a:p>
          <a:endParaRPr lang="en-US"/>
        </a:p>
      </dgm:t>
    </dgm:pt>
    <dgm:pt modelId="{3400F8FE-8822-4063-BDA4-28A6BA89E4FE}" type="pres">
      <dgm:prSet presAssocID="{93144AEF-6E4C-423D-9D7F-21BD4C6C6B28}" presName="root" presStyleCnt="0">
        <dgm:presLayoutVars>
          <dgm:dir/>
          <dgm:resizeHandles val="exact"/>
        </dgm:presLayoutVars>
      </dgm:prSet>
      <dgm:spPr/>
    </dgm:pt>
    <dgm:pt modelId="{7B1848AC-9C4C-410D-9745-EDF36D17C961}" type="pres">
      <dgm:prSet presAssocID="{C727D60A-139F-4EF0-ABE3-AC1EC9ABC8A5}" presName="compNode" presStyleCnt="0"/>
      <dgm:spPr/>
    </dgm:pt>
    <dgm:pt modelId="{0CC79956-75DF-40E4-92F1-B04888813E31}" type="pres">
      <dgm:prSet presAssocID="{C727D60A-139F-4EF0-ABE3-AC1EC9ABC8A5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2BFDFDBB-20CF-4B17-A626-18F05929B924}" type="pres">
      <dgm:prSet presAssocID="{C727D60A-139F-4EF0-ABE3-AC1EC9ABC8A5}" presName="spaceRect" presStyleCnt="0"/>
      <dgm:spPr/>
    </dgm:pt>
    <dgm:pt modelId="{1CC1483F-5E3F-4021-9352-A55E61EF477A}" type="pres">
      <dgm:prSet presAssocID="{C727D60A-139F-4EF0-ABE3-AC1EC9ABC8A5}" presName="textRect" presStyleLbl="revTx" presStyleIdx="0" presStyleCnt="3">
        <dgm:presLayoutVars>
          <dgm:chMax val="1"/>
          <dgm:chPref val="1"/>
        </dgm:presLayoutVars>
      </dgm:prSet>
      <dgm:spPr/>
    </dgm:pt>
    <dgm:pt modelId="{3EB3BEAC-7431-4D11-B7DD-968F48BBB984}" type="pres">
      <dgm:prSet presAssocID="{666F6E4D-7D8F-4287-916C-3AF6C62E065F}" presName="sibTrans" presStyleCnt="0"/>
      <dgm:spPr/>
    </dgm:pt>
    <dgm:pt modelId="{EB8A31C0-28F0-4A18-A234-9E663C8C8836}" type="pres">
      <dgm:prSet presAssocID="{207EFDAE-A127-4852-BCC0-6ACBCD4D0650}" presName="compNode" presStyleCnt="0"/>
      <dgm:spPr/>
    </dgm:pt>
    <dgm:pt modelId="{B215C31E-0371-484D-9137-23EDAA0AB8FA}" type="pres">
      <dgm:prSet presAssocID="{207EFDAE-A127-4852-BCC0-6ACBCD4D065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43A6AE72-28D1-426F-98F7-840B2978482F}" type="pres">
      <dgm:prSet presAssocID="{207EFDAE-A127-4852-BCC0-6ACBCD4D0650}" presName="spaceRect" presStyleCnt="0"/>
      <dgm:spPr/>
    </dgm:pt>
    <dgm:pt modelId="{106C900F-CA97-4EE4-A0FB-2584956039A1}" type="pres">
      <dgm:prSet presAssocID="{207EFDAE-A127-4852-BCC0-6ACBCD4D0650}" presName="textRect" presStyleLbl="revTx" presStyleIdx="1" presStyleCnt="3">
        <dgm:presLayoutVars>
          <dgm:chMax val="1"/>
          <dgm:chPref val="1"/>
        </dgm:presLayoutVars>
      </dgm:prSet>
      <dgm:spPr/>
    </dgm:pt>
    <dgm:pt modelId="{8D28E27A-789D-4BB3-BFB7-EC73AF538469}" type="pres">
      <dgm:prSet presAssocID="{ED6BCC8E-1D55-4439-AEE8-21D4F5CEADDD}" presName="sibTrans" presStyleCnt="0"/>
      <dgm:spPr/>
    </dgm:pt>
    <dgm:pt modelId="{7C1DE62A-522F-45E2-9D54-F83F6E856052}" type="pres">
      <dgm:prSet presAssocID="{1F6CA872-F3E9-438F-BB3B-9A87D01EE2A5}" presName="compNode" presStyleCnt="0"/>
      <dgm:spPr/>
    </dgm:pt>
    <dgm:pt modelId="{1871E11F-41E4-4466-8EBF-919697E1E553}" type="pres">
      <dgm:prSet presAssocID="{1F6CA872-F3E9-438F-BB3B-9A87D01EE2A5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>
            <a:extLst>
              <a:ext uri="{C183D7F6-B498-43B3-948B-1728B52AA6E4}">
                <adec:decorative xmlns:adec="http://schemas.microsoft.com/office/drawing/2017/decorative" val="1"/>
              </a:ext>
            </a:extLst>
          </dgm14:cNvPr>
        </a:ext>
      </dgm:extLst>
    </dgm:pt>
    <dgm:pt modelId="{41E0B5BA-5F27-421F-8409-69DEFAA8A500}" type="pres">
      <dgm:prSet presAssocID="{1F6CA872-F3E9-438F-BB3B-9A87D01EE2A5}" presName="spaceRect" presStyleCnt="0"/>
      <dgm:spPr/>
    </dgm:pt>
    <dgm:pt modelId="{31A657BF-546D-458A-B7F7-322D61333AEB}" type="pres">
      <dgm:prSet presAssocID="{1F6CA872-F3E9-438F-BB3B-9A87D01EE2A5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2B34E09-9141-4E65-B2B9-C75612673129}" srcId="{93144AEF-6E4C-423D-9D7F-21BD4C6C6B28}" destId="{207EFDAE-A127-4852-BCC0-6ACBCD4D0650}" srcOrd="1" destOrd="0" parTransId="{B9AE1FD6-847A-4D57-AA17-566870EC1800}" sibTransId="{ED6BCC8E-1D55-4439-AEE8-21D4F5CEADDD}"/>
    <dgm:cxn modelId="{1C1EB116-6460-4BBE-AAD4-958340D2283B}" srcId="{93144AEF-6E4C-423D-9D7F-21BD4C6C6B28}" destId="{C727D60A-139F-4EF0-ABE3-AC1EC9ABC8A5}" srcOrd="0" destOrd="0" parTransId="{0C11CE5B-B9B5-4170-8E12-46A6EB00F130}" sibTransId="{666F6E4D-7D8F-4287-916C-3AF6C62E065F}"/>
    <dgm:cxn modelId="{238F6178-EAC9-416B-8E8D-7895A56D825F}" type="presOf" srcId="{207EFDAE-A127-4852-BCC0-6ACBCD4D0650}" destId="{106C900F-CA97-4EE4-A0FB-2584956039A1}" srcOrd="0" destOrd="0" presId="urn:microsoft.com/office/officeart/2018/2/layout/IconLabelList"/>
    <dgm:cxn modelId="{3AD4EA8A-228B-4272-B122-D31D87AB2462}" srcId="{93144AEF-6E4C-423D-9D7F-21BD4C6C6B28}" destId="{1F6CA872-F3E9-438F-BB3B-9A87D01EE2A5}" srcOrd="2" destOrd="0" parTransId="{19926D67-4442-46E9-AC97-B290F2122A76}" sibTransId="{73CC7838-8C5D-4223-A4F0-995E097C3112}"/>
    <dgm:cxn modelId="{ED019DD7-3B00-4287-93DE-215A7A252A6F}" type="presOf" srcId="{93144AEF-6E4C-423D-9D7F-21BD4C6C6B28}" destId="{3400F8FE-8822-4063-BDA4-28A6BA89E4FE}" srcOrd="0" destOrd="0" presId="urn:microsoft.com/office/officeart/2018/2/layout/IconLabelList"/>
    <dgm:cxn modelId="{5C0685E3-0175-45B4-A3C0-527DAC5E9934}" type="presOf" srcId="{1F6CA872-F3E9-438F-BB3B-9A87D01EE2A5}" destId="{31A657BF-546D-458A-B7F7-322D61333AEB}" srcOrd="0" destOrd="0" presId="urn:microsoft.com/office/officeart/2018/2/layout/IconLabelList"/>
    <dgm:cxn modelId="{1F8FEEF0-B4D7-437C-9452-782319C52E54}" type="presOf" srcId="{C727D60A-139F-4EF0-ABE3-AC1EC9ABC8A5}" destId="{1CC1483F-5E3F-4021-9352-A55E61EF477A}" srcOrd="0" destOrd="0" presId="urn:microsoft.com/office/officeart/2018/2/layout/IconLabelList"/>
    <dgm:cxn modelId="{7E46EB89-EC00-4D88-AA83-13366D5BA47F}" type="presParOf" srcId="{3400F8FE-8822-4063-BDA4-28A6BA89E4FE}" destId="{7B1848AC-9C4C-410D-9745-EDF36D17C961}" srcOrd="0" destOrd="0" presId="urn:microsoft.com/office/officeart/2018/2/layout/IconLabelList"/>
    <dgm:cxn modelId="{2865185B-C739-4670-A000-1FB22DF6E93F}" type="presParOf" srcId="{7B1848AC-9C4C-410D-9745-EDF36D17C961}" destId="{0CC79956-75DF-40E4-92F1-B04888813E31}" srcOrd="0" destOrd="0" presId="urn:microsoft.com/office/officeart/2018/2/layout/IconLabelList"/>
    <dgm:cxn modelId="{56CD51F7-7B01-4BAB-86C3-9BF3A4FFF72A}" type="presParOf" srcId="{7B1848AC-9C4C-410D-9745-EDF36D17C961}" destId="{2BFDFDBB-20CF-4B17-A626-18F05929B924}" srcOrd="1" destOrd="0" presId="urn:microsoft.com/office/officeart/2018/2/layout/IconLabelList"/>
    <dgm:cxn modelId="{401A5D4C-E2FF-4A3D-81D5-93359044BC04}" type="presParOf" srcId="{7B1848AC-9C4C-410D-9745-EDF36D17C961}" destId="{1CC1483F-5E3F-4021-9352-A55E61EF477A}" srcOrd="2" destOrd="0" presId="urn:microsoft.com/office/officeart/2018/2/layout/IconLabelList"/>
    <dgm:cxn modelId="{E9A28E4B-7A1D-41FF-ACB6-A20AEBE5BBF6}" type="presParOf" srcId="{3400F8FE-8822-4063-BDA4-28A6BA89E4FE}" destId="{3EB3BEAC-7431-4D11-B7DD-968F48BBB984}" srcOrd="1" destOrd="0" presId="urn:microsoft.com/office/officeart/2018/2/layout/IconLabelList"/>
    <dgm:cxn modelId="{F2E2D4B4-3D7B-4E3D-9E5F-CB454250A791}" type="presParOf" srcId="{3400F8FE-8822-4063-BDA4-28A6BA89E4FE}" destId="{EB8A31C0-28F0-4A18-A234-9E663C8C8836}" srcOrd="2" destOrd="0" presId="urn:microsoft.com/office/officeart/2018/2/layout/IconLabelList"/>
    <dgm:cxn modelId="{A2ADA575-838B-474C-8391-9C1F34D08BF0}" type="presParOf" srcId="{EB8A31C0-28F0-4A18-A234-9E663C8C8836}" destId="{B215C31E-0371-484D-9137-23EDAA0AB8FA}" srcOrd="0" destOrd="0" presId="urn:microsoft.com/office/officeart/2018/2/layout/IconLabelList"/>
    <dgm:cxn modelId="{FEA0AF1E-7674-45B9-A7E5-7E0DC27C7B45}" type="presParOf" srcId="{EB8A31C0-28F0-4A18-A234-9E663C8C8836}" destId="{43A6AE72-28D1-426F-98F7-840B2978482F}" srcOrd="1" destOrd="0" presId="urn:microsoft.com/office/officeart/2018/2/layout/IconLabelList"/>
    <dgm:cxn modelId="{C142A725-8D12-4333-AAE9-0BF81C817177}" type="presParOf" srcId="{EB8A31C0-28F0-4A18-A234-9E663C8C8836}" destId="{106C900F-CA97-4EE4-A0FB-2584956039A1}" srcOrd="2" destOrd="0" presId="urn:microsoft.com/office/officeart/2018/2/layout/IconLabelList"/>
    <dgm:cxn modelId="{0866E978-F0AE-4948-82D7-F1AB4DB4743F}" type="presParOf" srcId="{3400F8FE-8822-4063-BDA4-28A6BA89E4FE}" destId="{8D28E27A-789D-4BB3-BFB7-EC73AF538469}" srcOrd="3" destOrd="0" presId="urn:microsoft.com/office/officeart/2018/2/layout/IconLabelList"/>
    <dgm:cxn modelId="{265A1382-0587-479E-8FB1-E7C6139D8C69}" type="presParOf" srcId="{3400F8FE-8822-4063-BDA4-28A6BA89E4FE}" destId="{7C1DE62A-522F-45E2-9D54-F83F6E856052}" srcOrd="4" destOrd="0" presId="urn:microsoft.com/office/officeart/2018/2/layout/IconLabelList"/>
    <dgm:cxn modelId="{C64DFF19-C332-4ACE-9C54-F57BC59BDBAD}" type="presParOf" srcId="{7C1DE62A-522F-45E2-9D54-F83F6E856052}" destId="{1871E11F-41E4-4466-8EBF-919697E1E553}" srcOrd="0" destOrd="0" presId="urn:microsoft.com/office/officeart/2018/2/layout/IconLabelList"/>
    <dgm:cxn modelId="{F51A3E01-233C-4F35-BED3-B4274ED6120B}" type="presParOf" srcId="{7C1DE62A-522F-45E2-9D54-F83F6E856052}" destId="{41E0B5BA-5F27-421F-8409-69DEFAA8A500}" srcOrd="1" destOrd="0" presId="urn:microsoft.com/office/officeart/2018/2/layout/IconLabelList"/>
    <dgm:cxn modelId="{BF0BF184-D36D-48EE-BB24-8AFDC2599E9A}" type="presParOf" srcId="{7C1DE62A-522F-45E2-9D54-F83F6E856052}" destId="{31A657BF-546D-458A-B7F7-322D61333AE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C79956-75DF-40E4-92F1-B04888813E31}">
      <dsp:nvSpPr>
        <dsp:cNvPr id="0" name=""/>
        <dsp:cNvSpPr/>
      </dsp:nvSpPr>
      <dsp:spPr>
        <a:xfrm>
          <a:off x="1212569" y="711309"/>
          <a:ext cx="1300252" cy="130025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C1483F-5E3F-4021-9352-A55E61EF477A}">
      <dsp:nvSpPr>
        <dsp:cNvPr id="0" name=""/>
        <dsp:cNvSpPr/>
      </dsp:nvSpPr>
      <dsp:spPr>
        <a:xfrm>
          <a:off x="417971" y="2368213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300" kern="1200"/>
            <a:t>Introduction and context</a:t>
          </a:r>
          <a:endParaRPr lang="en-US" sz="2300" kern="1200"/>
        </a:p>
      </dsp:txBody>
      <dsp:txXfrm>
        <a:off x="417971" y="2368213"/>
        <a:ext cx="2889450" cy="720000"/>
      </dsp:txXfrm>
    </dsp:sp>
    <dsp:sp modelId="{B215C31E-0371-484D-9137-23EDAA0AB8FA}">
      <dsp:nvSpPr>
        <dsp:cNvPr id="0" name=""/>
        <dsp:cNvSpPr/>
      </dsp:nvSpPr>
      <dsp:spPr>
        <a:xfrm>
          <a:off x="4607673" y="711309"/>
          <a:ext cx="1300252" cy="130025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6C900F-CA97-4EE4-A0FB-2584956039A1}">
      <dsp:nvSpPr>
        <dsp:cNvPr id="0" name=""/>
        <dsp:cNvSpPr/>
      </dsp:nvSpPr>
      <dsp:spPr>
        <a:xfrm>
          <a:off x="3813075" y="2368213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300" kern="1200"/>
            <a:t>Overview of 4 projects </a:t>
          </a:r>
          <a:endParaRPr lang="en-US" sz="2300" kern="1200"/>
        </a:p>
      </dsp:txBody>
      <dsp:txXfrm>
        <a:off x="3813075" y="2368213"/>
        <a:ext cx="2889450" cy="720000"/>
      </dsp:txXfrm>
    </dsp:sp>
    <dsp:sp modelId="{1871E11F-41E4-4466-8EBF-919697E1E553}">
      <dsp:nvSpPr>
        <dsp:cNvPr id="0" name=""/>
        <dsp:cNvSpPr/>
      </dsp:nvSpPr>
      <dsp:spPr>
        <a:xfrm>
          <a:off x="8002777" y="711309"/>
          <a:ext cx="1300252" cy="130025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A657BF-546D-458A-B7F7-322D61333AEB}">
      <dsp:nvSpPr>
        <dsp:cNvPr id="0" name=""/>
        <dsp:cNvSpPr/>
      </dsp:nvSpPr>
      <dsp:spPr>
        <a:xfrm>
          <a:off x="7208178" y="2368213"/>
          <a:ext cx="28894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300" kern="1200"/>
            <a:t>Summary</a:t>
          </a:r>
          <a:endParaRPr lang="en-US" sz="2300" kern="1200"/>
        </a:p>
      </dsp:txBody>
      <dsp:txXfrm>
        <a:off x="7208178" y="2368213"/>
        <a:ext cx="288945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35B264-7EE3-4628-8413-6CB5C58BE928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A87BA-2DB2-4117-8907-0ACAEF1806EF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17567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96551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9371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20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710070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21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631161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9637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28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632314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835630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574043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35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646216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36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924064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37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49637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824435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38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76798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744569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60015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56527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0661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84845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15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38308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4A87BA-2DB2-4117-8907-0ACAEF1806EF}" type="slidenum">
              <a:rPr lang="en-IE" smtClean="0"/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693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D7574-B102-A6D8-B176-0E23F3853D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58455D-76F5-283F-DEF6-EC38461296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E37A38-2489-DB05-3E7D-7991D8AA42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A232FF-CDF9-C65B-95E6-D2C98AE9E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098B5-462C-55E7-9634-C803BB483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2876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49797-708A-1FE9-79AB-15DDAEBD1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03BD2E-510D-EFED-ABFE-AC1197DA19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93192-8611-E44F-44AE-6ECBBC5E9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E5BC2-F7B3-0316-6A99-EE8B9DD36D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A4D27-66AF-FEDF-8D58-D108B0E93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231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18CC75-DE64-3C72-7689-CDEBE5C805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AE4B95-6BBA-334E-FF1E-4ECD9F7933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66733B-2C8F-BB29-2842-D0E0F35335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042B9-8D15-3CF5-2ECA-C4F7AF35D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90BBAA-CA2A-9955-EDB6-4194E13E6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570373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D5444E-7527-0C15-11F0-6B577705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2DA28-DB40-6C56-B5F6-7A1620F6E7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AB703B-CAD4-8406-14AB-0BD53D51B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5A2D7A-CCFD-5ECB-DA4A-92ADA79B5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34F42-0B8F-BB29-3F98-E55E88E6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3511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BB3F8E-EBF1-99C0-2ACA-0D135DAF0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BD63BB-46AF-32B4-D9D3-C8183A0B6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E9BBC2-CDA2-74AB-2EEC-9CDB616452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2916A-CD9A-5265-C09E-F11F1777C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A02E68-3A36-591F-423C-7BEEE5E4A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39346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45F8D1-4B39-526A-A8B6-D3F03101B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6885EE-63CA-9433-087E-1EE5EE511B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792854-56B2-7BA7-24F7-E345002B2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EDE84B-3042-6578-5C51-FF1DA6059A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F7019D-4160-1472-D26E-336B0D7CE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161C35-078E-6113-F686-ACD95D380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06124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49846-7CE2-2A78-E83D-622838C94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C604B2-8FDA-8B55-FDE2-F7920E35E2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803864-8F25-10F4-65A2-E3C0D77052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09EF58-7B83-F61F-51A6-FFA77405F9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8178E7-6F50-CCC2-062A-CEC7B9891E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94211C-A5F6-CF50-B1EA-3CC1E8463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4573CE-D113-65F6-EB7C-0CD9E222F9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A1EED92-7342-FB96-63B2-58A4ADF6E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67136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D6618-5690-4AB7-DC32-B0369C749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AE1910-D239-0A45-23B5-66334A5DF1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3F9640-1D4B-760B-F6F8-D6C77CD5B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911676-37CE-BF75-CCBD-89BEF7206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17259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1A2C45-064D-3B94-8A85-2E8896AA9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EF73AD-881E-8B9E-3496-ABF65EB06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0F5D8-7021-6505-6806-F3032E22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8774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8500A-C5B5-BE6C-045D-BC897285C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DFFBAB-8D3E-4697-D03F-46BB9C8339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FF35F2-72C6-BC1C-41D8-6EB42CB460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F3067B-0913-B5BB-1579-2E461E616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C6093-5137-6EAA-6522-A60B987D9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4E4DBD-BD01-56D1-A7A3-119693504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8725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6FAF3-611E-0F87-1BC1-79ABD6B9F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DFEC3FB-1898-E726-818F-FC02888B54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151C8F-78EE-E185-8FEA-75695C8CEA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1C3A77-6868-3637-A271-7306C4D75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2397C6-7CE9-5B83-066C-9E0172114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D64F74-B4FA-EFCD-5F6A-54B5576F5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02736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FBC94E-01EA-3882-B010-3E7FC74A4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C9AEDF-84BB-ABEC-48FB-71ABAF506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8FD3A-6CCD-5D3C-67AD-97F34F465D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BF1A3-9FF8-41F6-AED2-A5DBC1162386}" type="datetimeFigureOut">
              <a:rPr lang="en-IE" smtClean="0"/>
              <a:t>24/04/2023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9EAC8-694C-753A-BFDF-FAB6837D1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A2ACD-E432-A1EC-5568-895DF6FDF9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EC9FBC-A32C-4545-AADB-1035D067EA2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493333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360.com/product/insta360-onex2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7.png"/><Relationship Id="rId4" Type="http://schemas.openxmlformats.org/officeDocument/2006/relationships/hyperlink" Target="https://h5p.org/virtual-tour-36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ucclibrary.h5p.com/content/1291690608985651447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ketchfab.com/schen" TargetMode="External"/><Relationship Id="rId5" Type="http://schemas.openxmlformats.org/officeDocument/2006/relationships/hyperlink" Target="https://www.einscan.com/einscan-sp/" TargetMode="Externa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hyperlink" Target="https://skfb.ly/ovVnS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ucclibrary.pressbooks.pub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ucclibrary.pressbooks.pub/colourourcollections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scalar.usc.edu/works/historical-recipes-in-the-digital-age/index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scalar.usc.edu/works/historical-recipes-in-the-digital-age/index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7C9477A-7981-B99F-7EDA-09F20F50B1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"/>
          <a:stretch/>
        </p:blipFill>
        <p:spPr>
          <a:xfrm>
            <a:off x="6536411" y="254456"/>
            <a:ext cx="4203526" cy="4203526"/>
          </a:xfrm>
          <a:custGeom>
            <a:avLst/>
            <a:gdLst/>
            <a:ahLst/>
            <a:cxnLst/>
            <a:rect l="l" t="t" r="r" b="b"/>
            <a:pathLst>
              <a:path w="2813056" h="2813056">
                <a:moveTo>
                  <a:pt x="1406528" y="0"/>
                </a:moveTo>
                <a:cubicBezTo>
                  <a:pt x="2183332" y="0"/>
                  <a:pt x="2813056" y="629724"/>
                  <a:pt x="2813056" y="1406528"/>
                </a:cubicBezTo>
                <a:cubicBezTo>
                  <a:pt x="2813056" y="2183332"/>
                  <a:pt x="2183332" y="2813056"/>
                  <a:pt x="1406528" y="2813056"/>
                </a:cubicBezTo>
                <a:cubicBezTo>
                  <a:pt x="629724" y="2813056"/>
                  <a:pt x="0" y="2183332"/>
                  <a:pt x="0" y="1406528"/>
                </a:cubicBezTo>
                <a:cubicBezTo>
                  <a:pt x="0" y="629724"/>
                  <a:pt x="629724" y="0"/>
                  <a:pt x="1406528" y="0"/>
                </a:cubicBezTo>
                <a:close/>
              </a:path>
            </a:pathLst>
          </a:cu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D9DFE8A5-DCEC-4A43-B613-D62AC8C573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7014" y="1128803"/>
            <a:ext cx="5290997" cy="5290997"/>
          </a:xfrm>
          <a:prstGeom prst="ellipse">
            <a:avLst/>
          </a:prstGeom>
          <a:solidFill>
            <a:srgbClr val="FFFFFF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B369A2E-99B1-4A2B-9343-957A6C165F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40778" y="1131641"/>
            <a:ext cx="5290997" cy="5290997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6B7664A-BE61-4A65-B937-A31E08B8B9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12254" y="1065353"/>
            <a:ext cx="5290997" cy="529099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2737ED-7232-B4BD-3722-D7D1CABCC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9261" y="1756656"/>
            <a:ext cx="4298178" cy="2669223"/>
          </a:xfrm>
        </p:spPr>
        <p:txBody>
          <a:bodyPr>
            <a:normAutofit/>
          </a:bodyPr>
          <a:lstStyle/>
          <a:p>
            <a:r>
              <a:rPr lang="en-IE" sz="3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Being creative in making your (special) collections available through innovative tools and technology </a:t>
            </a:r>
            <a:endParaRPr lang="en-IE" sz="34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C2D26C-8DF6-41D6-1178-BF3E8B0C12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38233" y="4653607"/>
            <a:ext cx="4298178" cy="1357443"/>
          </a:xfrm>
        </p:spPr>
        <p:txBody>
          <a:bodyPr>
            <a:normAutofit/>
          </a:bodyPr>
          <a:lstStyle/>
          <a:p>
            <a:r>
              <a:rPr lang="en-IE" sz="2000" dirty="0">
                <a:solidFill>
                  <a:schemeClr val="bg1"/>
                </a:solidFill>
              </a:rPr>
              <a:t>Stephanie Chen</a:t>
            </a:r>
          </a:p>
          <a:p>
            <a:r>
              <a:rPr lang="en-IE" sz="2000" dirty="0">
                <a:solidFill>
                  <a:schemeClr val="bg1"/>
                </a:solidFill>
              </a:rPr>
              <a:t>Digital Learning Specialist </a:t>
            </a:r>
          </a:p>
          <a:p>
            <a:r>
              <a:rPr lang="en-IE" sz="2000" dirty="0">
                <a:solidFill>
                  <a:schemeClr val="bg1"/>
                </a:solidFill>
              </a:rPr>
              <a:t>UCC Library</a:t>
            </a:r>
          </a:p>
        </p:txBody>
      </p:sp>
      <p:sp>
        <p:nvSpPr>
          <p:cNvPr id="18" name="Graphic 212">
            <a:extLst>
              <a:ext uri="{FF2B5EF4-FFF2-40B4-BE49-F238E27FC236}">
                <a16:creationId xmlns:a16="http://schemas.microsoft.com/office/drawing/2014/main" id="{279CAF82-0ECF-42BE-8F37-F71941E5D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" name="Graphic 212">
            <a:extLst>
              <a:ext uri="{FF2B5EF4-FFF2-40B4-BE49-F238E27FC236}">
                <a16:creationId xmlns:a16="http://schemas.microsoft.com/office/drawing/2014/main" id="{B3D7D008-0B6D-4161-BEDA-6AF6A03BC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05044" y="541947"/>
            <a:ext cx="413564" cy="413564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C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0339FE9-6931-4B68-8E22-6539BB6087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rgbClr val="FFFFFF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16C8D8F-10E9-4498-ABDB-0F923F8B6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E5A83E3-8A11-4492-BB6E-F5F2240316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218489-E03B-4E4F-9ADA-EC579122A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65353"/>
            <a:ext cx="1861854" cy="717514"/>
            <a:chOff x="0" y="1065353"/>
            <a:chExt cx="1861854" cy="717514"/>
          </a:xfrm>
          <a:solidFill>
            <a:schemeClr val="bg1"/>
          </a:solidFill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36F491E-9A40-46C5-BD55-356F150256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65353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7963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283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7963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283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EC201AA-621E-4837-A31C-D061443F7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505088"/>
              <a:ext cx="1861854" cy="277779"/>
            </a:xfrm>
            <a:custGeom>
              <a:avLst/>
              <a:gdLst>
                <a:gd name="connsiteX0" fmla="*/ 180458 w 1861854"/>
                <a:gd name="connsiteY0" fmla="*/ 0 h 277779"/>
                <a:gd name="connsiteX1" fmla="*/ 419222 w 1861854"/>
                <a:gd name="connsiteY1" fmla="*/ 238761 h 277779"/>
                <a:gd name="connsiteX2" fmla="*/ 657984 w 1861854"/>
                <a:gd name="connsiteY2" fmla="*/ 0 h 277779"/>
                <a:gd name="connsiteX3" fmla="*/ 896745 w 1861854"/>
                <a:gd name="connsiteY3" fmla="*/ 238761 h 277779"/>
                <a:gd name="connsiteX4" fmla="*/ 1135754 w 1861854"/>
                <a:gd name="connsiteY4" fmla="*/ 0 h 277779"/>
                <a:gd name="connsiteX5" fmla="*/ 1374516 w 1861854"/>
                <a:gd name="connsiteY5" fmla="*/ 238761 h 277779"/>
                <a:gd name="connsiteX6" fmla="*/ 1613277 w 1861854"/>
                <a:gd name="connsiteY6" fmla="*/ 0 h 277779"/>
                <a:gd name="connsiteX7" fmla="*/ 1861854 w 1861854"/>
                <a:gd name="connsiteY7" fmla="*/ 248577 h 277779"/>
                <a:gd name="connsiteX8" fmla="*/ 1842470 w 1861854"/>
                <a:gd name="connsiteY8" fmla="*/ 268208 h 277779"/>
                <a:gd name="connsiteX9" fmla="*/ 1613277 w 1861854"/>
                <a:gd name="connsiteY9" fmla="*/ 39017 h 277779"/>
                <a:gd name="connsiteX10" fmla="*/ 1374516 w 1861854"/>
                <a:gd name="connsiteY10" fmla="*/ 277779 h 277779"/>
                <a:gd name="connsiteX11" fmla="*/ 1135754 w 1861854"/>
                <a:gd name="connsiteY11" fmla="*/ 39017 h 277779"/>
                <a:gd name="connsiteX12" fmla="*/ 896745 w 1861854"/>
                <a:gd name="connsiteY12" fmla="*/ 277779 h 277779"/>
                <a:gd name="connsiteX13" fmla="*/ 657984 w 1861854"/>
                <a:gd name="connsiteY13" fmla="*/ 39017 h 277779"/>
                <a:gd name="connsiteX14" fmla="*/ 419222 w 1861854"/>
                <a:gd name="connsiteY14" fmla="*/ 277779 h 277779"/>
                <a:gd name="connsiteX15" fmla="*/ 180458 w 1861854"/>
                <a:gd name="connsiteY15" fmla="*/ 39017 h 277779"/>
                <a:gd name="connsiteX16" fmla="*/ 0 w 1861854"/>
                <a:gd name="connsiteY16" fmla="*/ 219475 h 277779"/>
                <a:gd name="connsiteX17" fmla="*/ 0 w 1861854"/>
                <a:gd name="connsiteY17" fmla="*/ 180458 h 27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861854" h="277779">
                  <a:moveTo>
                    <a:pt x="180458" y="0"/>
                  </a:moveTo>
                  <a:lnTo>
                    <a:pt x="419222" y="238761"/>
                  </a:lnTo>
                  <a:lnTo>
                    <a:pt x="657984" y="0"/>
                  </a:lnTo>
                  <a:lnTo>
                    <a:pt x="896745" y="238761"/>
                  </a:lnTo>
                  <a:lnTo>
                    <a:pt x="1135754" y="0"/>
                  </a:lnTo>
                  <a:lnTo>
                    <a:pt x="1374516" y="238761"/>
                  </a:lnTo>
                  <a:lnTo>
                    <a:pt x="1613277" y="0"/>
                  </a:lnTo>
                  <a:lnTo>
                    <a:pt x="1861854" y="248577"/>
                  </a:lnTo>
                  <a:lnTo>
                    <a:pt x="1842470" y="268208"/>
                  </a:lnTo>
                  <a:lnTo>
                    <a:pt x="1613277" y="39017"/>
                  </a:lnTo>
                  <a:lnTo>
                    <a:pt x="1374516" y="277779"/>
                  </a:lnTo>
                  <a:lnTo>
                    <a:pt x="1135754" y="39017"/>
                  </a:lnTo>
                  <a:lnTo>
                    <a:pt x="896745" y="277779"/>
                  </a:lnTo>
                  <a:lnTo>
                    <a:pt x="657984" y="39017"/>
                  </a:lnTo>
                  <a:lnTo>
                    <a:pt x="419222" y="277779"/>
                  </a:lnTo>
                  <a:lnTo>
                    <a:pt x="180458" y="39017"/>
                  </a:lnTo>
                  <a:lnTo>
                    <a:pt x="0" y="219475"/>
                  </a:lnTo>
                  <a:lnTo>
                    <a:pt x="0" y="1804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wrap="square" rtlCol="0" anchor="ctr">
              <a:noAutofit/>
            </a:bodyPr>
            <a:lstStyle/>
            <a:p>
              <a:endParaRPr lang="en-US"/>
            </a:p>
          </p:txBody>
        </p:sp>
      </p:grpSp>
      <p:grpSp>
        <p:nvGrpSpPr>
          <p:cNvPr id="30" name="Graphic 185">
            <a:extLst>
              <a:ext uri="{FF2B5EF4-FFF2-40B4-BE49-F238E27FC236}">
                <a16:creationId xmlns:a16="http://schemas.microsoft.com/office/drawing/2014/main" id="{FB9739EB-7F66-433D-841F-AB3CD18700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488320" y="4140693"/>
            <a:ext cx="1054466" cy="469689"/>
            <a:chOff x="9841624" y="4115729"/>
            <a:chExt cx="602169" cy="268223"/>
          </a:xfrm>
          <a:solidFill>
            <a:schemeClr val="bg1"/>
          </a:solidFill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104F2BBD-A005-4DCB-9566-F2351050BE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841624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B00DEC7-198B-49D1-98FD-018F3ECFCF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941445" y="4115729"/>
              <a:ext cx="202882" cy="268223"/>
            </a:xfrm>
            <a:custGeom>
              <a:avLst/>
              <a:gdLst>
                <a:gd name="connsiteX0" fmla="*/ 20765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765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14DFC82-B3B3-468E-91B3-1302CFC684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041267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3250EFE-214E-4B8E-AF96-036A514FFB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141090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058EBE-D4A5-4C43-B170-6A451F87A7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240911" y="4115729"/>
              <a:ext cx="202882" cy="268223"/>
            </a:xfrm>
            <a:custGeom>
              <a:avLst/>
              <a:gdLst>
                <a:gd name="connsiteX0" fmla="*/ 20669 w 202882"/>
                <a:gd name="connsiteY0" fmla="*/ 268224 h 268223"/>
                <a:gd name="connsiteX1" fmla="*/ 0 w 202882"/>
                <a:gd name="connsiteY1" fmla="*/ 268224 h 268223"/>
                <a:gd name="connsiteX2" fmla="*/ 182118 w 202882"/>
                <a:gd name="connsiteY2" fmla="*/ 0 h 268223"/>
                <a:gd name="connsiteX3" fmla="*/ 202883 w 202882"/>
                <a:gd name="connsiteY3" fmla="*/ 0 h 2682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2882" h="268223">
                  <a:moveTo>
                    <a:pt x="20669" y="268224"/>
                  </a:moveTo>
                  <a:lnTo>
                    <a:pt x="0" y="268224"/>
                  </a:lnTo>
                  <a:lnTo>
                    <a:pt x="182118" y="0"/>
                  </a:lnTo>
                  <a:lnTo>
                    <a:pt x="202883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033BC44A-0661-43B4-9C14-FD5963C226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AA707BA-98B0-47C5-B34A-63D60A0108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85735" y="4917084"/>
            <a:ext cx="319941" cy="319941"/>
          </a:xfrm>
          <a:prstGeom prst="ellipse">
            <a:avLst/>
          </a:prstGeom>
          <a:solidFill>
            <a:srgbClr val="FFC00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7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81" name="Arc 308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tx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02C2D-0762-19A3-8C66-9B829647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62" y="749950"/>
            <a:ext cx="5458838" cy="1325563"/>
          </a:xfrm>
        </p:spPr>
        <p:txBody>
          <a:bodyPr>
            <a:normAutofit/>
          </a:bodyPr>
          <a:lstStyle/>
          <a:p>
            <a:r>
              <a:rPr lang="en-IE" dirty="0"/>
              <a:t>Workflow</a:t>
            </a:r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3222-3605-FBD9-05B3-6F1A80F97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162" y="2254900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>
                <a:hlinkClick r:id="rId3"/>
              </a:rPr>
              <a:t>Insta360 ONE X2</a:t>
            </a:r>
            <a:endParaRPr lang="en-IE" dirty="0"/>
          </a:p>
          <a:p>
            <a:pPr marL="0" indent="0">
              <a:buNone/>
            </a:pPr>
            <a:r>
              <a:rPr lang="en-IE" dirty="0"/>
              <a:t>Tour created using </a:t>
            </a:r>
            <a:r>
              <a:rPr lang="en-IE" dirty="0">
                <a:hlinkClick r:id="rId4"/>
              </a:rPr>
              <a:t>H5P (Virtual Tour content type)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pic>
        <p:nvPicPr>
          <p:cNvPr id="5" name="Picture 2" descr="Product photo of the Insta360 ONE X2 - a camera for taking 360 images and videos. ">
            <a:extLst>
              <a:ext uri="{FF2B5EF4-FFF2-40B4-BE49-F238E27FC236}">
                <a16:creationId xmlns:a16="http://schemas.microsoft.com/office/drawing/2014/main" id="{962952FD-DB16-4C94-553D-9E054080E3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8622" b="89956" l="9956" r="89956">
                        <a14:foregroundMark x1="61956" y1="30222" x2="61956" y2="30222"/>
                        <a14:foregroundMark x1="42756" y1="9244" x2="42756" y2="9244"/>
                        <a14:foregroundMark x1="39644" y1="9244" x2="39644" y2="9244"/>
                        <a14:foregroundMark x1="33778" y1="9422" x2="33778" y2="9422"/>
                        <a14:foregroundMark x1="39556" y1="8978" x2="40444" y2="8622"/>
                        <a14:foregroundMark x1="21422" y1="13156" x2="29422" y2="10667"/>
                        <a14:foregroundMark x1="39111" y1="8711" x2="42578" y2="915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85" t="6158" r="13889" b="5324"/>
          <a:stretch/>
        </p:blipFill>
        <p:spPr bwMode="auto">
          <a:xfrm>
            <a:off x="6733162" y="781750"/>
            <a:ext cx="4539678" cy="5665670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344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he possible present day location of Thomas White's store.">
            <a:hlinkClick r:id="rId2"/>
            <a:extLst>
              <a:ext uri="{FF2B5EF4-FFF2-40B4-BE49-F238E27FC236}">
                <a16:creationId xmlns:a16="http://schemas.microsoft.com/office/drawing/2014/main" id="{BA53B3BD-0D55-867F-A146-E039A563F9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DAD723-642C-6DB7-E37C-DBA7D2EE4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3854" y="6140077"/>
            <a:ext cx="2288126" cy="71792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/>
            <a:r>
              <a:rPr lang="en-US" sz="4000" dirty="0">
                <a:ln w="22225">
                  <a:solidFill>
                    <a:srgbClr val="FFC000"/>
                  </a:solidFill>
                  <a:miter lim="800000"/>
                </a:ln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360° Tour</a:t>
            </a:r>
            <a:endParaRPr lang="en-US" sz="4000" dirty="0">
              <a:ln w="22225">
                <a:solidFill>
                  <a:srgbClr val="FFC000"/>
                </a:solidFill>
                <a:miter lim="800000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0346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360 tour showing the advertisement for Thomas White. ">
            <a:extLst>
              <a:ext uri="{FF2B5EF4-FFF2-40B4-BE49-F238E27FC236}">
                <a16:creationId xmlns:a16="http://schemas.microsoft.com/office/drawing/2014/main" id="{C4AA10B7-CF90-20B4-045D-3E07EFD7892E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899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360 tour showing an arrow pointing to the next scene: St Peter's Church. ">
            <a:extLst>
              <a:ext uri="{FF2B5EF4-FFF2-40B4-BE49-F238E27FC236}">
                <a16:creationId xmlns:a16="http://schemas.microsoft.com/office/drawing/2014/main" id="{E8A7BC76-B427-63E4-A53E-DC2032E9335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399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360 tour showing text for Daniel M'Donnell. ">
            <a:extLst>
              <a:ext uri="{FF2B5EF4-FFF2-40B4-BE49-F238E27FC236}">
                <a16:creationId xmlns:a16="http://schemas.microsoft.com/office/drawing/2014/main" id="{21723542-5BC5-9492-6C3E-71FCA509AA7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8598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hoto of old date stamps. ">
            <a:extLst>
              <a:ext uri="{FF2B5EF4-FFF2-40B4-BE49-F238E27FC236}">
                <a16:creationId xmlns:a16="http://schemas.microsoft.com/office/drawing/2014/main" id="{4F0E3A59-FA0F-6597-76A6-DE11ACDE18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r="1750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4" name="Freeform: Shape 2067">
            <a:extLst>
              <a:ext uri="{FF2B5EF4-FFF2-40B4-BE49-F238E27FC236}">
                <a16:creationId xmlns:a16="http://schemas.microsoft.com/office/drawing/2014/main" id="{22C6C9C9-83BF-4A6C-A1BF-C1735C61B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524" y="1"/>
            <a:ext cx="7295477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3D models created from scanning date stamps. ">
            <a:extLst>
              <a:ext uri="{FF2B5EF4-FFF2-40B4-BE49-F238E27FC236}">
                <a16:creationId xmlns:a16="http://schemas.microsoft.com/office/drawing/2014/main" id="{CB10C98D-E384-C3EB-A64A-43B89F5D46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86" r="30986"/>
          <a:stretch/>
        </p:blipFill>
        <p:spPr bwMode="auto"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F03F6D-C8F3-F8DC-121F-CE2CF553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7427"/>
            <a:ext cx="10125307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(2) various 3D models of objects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24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ve assorted stamps and one key from Special Collections in UCC Library. These objects were 3D scanned.">
            <a:extLst>
              <a:ext uri="{FF2B5EF4-FFF2-40B4-BE49-F238E27FC236}">
                <a16:creationId xmlns:a16="http://schemas.microsoft.com/office/drawing/2014/main" id="{3A931726-7718-DDDE-09D9-B9A2AC985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4292" y="2383486"/>
            <a:ext cx="5728843" cy="2091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51" name="Straight Connector 1050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Five assorted stamps and one key from Special Collections in UCC Library. These objects were 3D scanned.">
            <a:extLst>
              <a:ext uri="{FF2B5EF4-FFF2-40B4-BE49-F238E27FC236}">
                <a16:creationId xmlns:a16="http://schemas.microsoft.com/office/drawing/2014/main" id="{A234806F-B974-4DCA-297F-EB2DA403B8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800000">
            <a:off x="6198866" y="1573886"/>
            <a:ext cx="5842876" cy="3710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3601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2" descr="EinScan‑SP 3D scanner.">
            <a:extLst>
              <a:ext uri="{FF2B5EF4-FFF2-40B4-BE49-F238E27FC236}">
                <a16:creationId xmlns:a16="http://schemas.microsoft.com/office/drawing/2014/main" id="{71D7A26B-A20B-AF65-9ADE-E210F62FB0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425" b="90096" l="4194" r="96129">
                        <a14:foregroundMark x1="8468" y1="71246" x2="8468" y2="71246"/>
                        <a14:foregroundMark x1="4194" y1="75080" x2="4194" y2="75080"/>
                        <a14:foregroundMark x1="21694" y1="90096" x2="21694" y2="90096"/>
                        <a14:foregroundMark x1="50565" y1="78594" x2="50565" y2="78594"/>
                        <a14:foregroundMark x1="47016" y1="80831" x2="47016" y2="80831"/>
                        <a14:foregroundMark x1="49919" y1="79233" x2="49919" y2="79233"/>
                        <a14:foregroundMark x1="48790" y1="78275" x2="48790" y2="78275"/>
                        <a14:foregroundMark x1="41694" y1="77636" x2="41694" y2="77636"/>
                        <a14:foregroundMark x1="43226" y1="75559" x2="43226" y2="75559"/>
                        <a14:foregroundMark x1="41048" y1="75559" x2="41048" y2="75559"/>
                        <a14:foregroundMark x1="44597" y1="75559" x2="44597" y2="75559"/>
                        <a14:foregroundMark x1="92661" y1="16294" x2="92661" y2="16294"/>
                        <a14:foregroundMark x1="87097" y1="13578" x2="87097" y2="13578"/>
                        <a14:foregroundMark x1="80242" y1="16613" x2="80242" y2="16613"/>
                        <a14:foregroundMark x1="72984" y1="12939" x2="80887" y2="12300"/>
                        <a14:foregroundMark x1="80887" y1="12300" x2="87903" y2="12460"/>
                        <a14:foregroundMark x1="87903" y1="12460" x2="79677" y2="20288"/>
                        <a14:foregroundMark x1="79677" y1="20288" x2="74758" y2="16134"/>
                        <a14:foregroundMark x1="74758" y1="16134" x2="74435" y2="15495"/>
                        <a14:foregroundMark x1="70323" y1="73003" x2="49839" y2="74281"/>
                        <a14:foregroundMark x1="49839" y1="74281" x2="46371" y2="81949"/>
                        <a14:foregroundMark x1="46371" y1="81949" x2="70645" y2="74760"/>
                        <a14:foregroundMark x1="45726" y1="78594" x2="41210" y2="76038"/>
                        <a14:foregroundMark x1="41210" y1="76038" x2="47984" y2="71406"/>
                        <a14:foregroundMark x1="47984" y1="71406" x2="47097" y2="79872"/>
                        <a14:foregroundMark x1="47097" y1="79872" x2="46048" y2="81150"/>
                        <a14:foregroundMark x1="68952" y1="76677" x2="69839" y2="65495"/>
                        <a14:foregroundMark x1="69839" y1="65495" x2="74435" y2="67252"/>
                        <a14:foregroundMark x1="74435" y1="67252" x2="71048" y2="77157"/>
                        <a14:foregroundMark x1="71048" y1="77157" x2="68629" y2="77955"/>
                        <a14:foregroundMark x1="75887" y1="71246" x2="76532" y2="75080"/>
                        <a14:foregroundMark x1="77177" y1="73163" x2="77177" y2="73163"/>
                        <a14:foregroundMark x1="73387" y1="16134" x2="68629" y2="13259"/>
                        <a14:foregroundMark x1="68629" y1="13259" x2="74919" y2="8786"/>
                        <a14:foregroundMark x1="74919" y1="8786" x2="79274" y2="9904"/>
                        <a14:foregroundMark x1="79274" y1="9904" x2="83629" y2="9425"/>
                        <a14:foregroundMark x1="83629" y1="9425" x2="74677" y2="19169"/>
                        <a14:foregroundMark x1="74677" y1="19169" x2="70968" y2="17732"/>
                        <a14:foregroundMark x1="70081" y1="15815" x2="71935" y2="13259"/>
                        <a14:foregroundMark x1="69435" y1="12300" x2="69032" y2="12300"/>
                        <a14:foregroundMark x1="67097" y1="12780" x2="70726" y2="12141"/>
                        <a14:foregroundMark x1="68468" y1="12460" x2="70081" y2="10863"/>
                        <a14:foregroundMark x1="94274" y1="13419" x2="94758" y2="23642"/>
                        <a14:foregroundMark x1="94758" y1="23642" x2="94355" y2="13738"/>
                        <a14:foregroundMark x1="94355" y1="13738" x2="95565" y2="21725"/>
                        <a14:foregroundMark x1="92097" y1="14377" x2="94677" y2="17252"/>
                        <a14:foregroundMark x1="92500" y1="14058" x2="95968" y2="14696"/>
                        <a14:foregroundMark x1="92097" y1="13898" x2="96048" y2="18211"/>
                        <a14:foregroundMark x1="96048" y1="18211" x2="96129" y2="19169"/>
                        <a14:foregroundMark x1="92258" y1="12780" x2="95403" y2="19808"/>
                        <a14:foregroundMark x1="95403" y1="19808" x2="95565" y2="2236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16" r="3387"/>
          <a:stretch/>
        </p:blipFill>
        <p:spPr bwMode="auto">
          <a:xfrm>
            <a:off x="3935413" y="1273950"/>
            <a:ext cx="7147931" cy="3859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1" name="Arc 308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tx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02C2D-0762-19A3-8C66-9B829647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62" y="749950"/>
            <a:ext cx="5458838" cy="1325563"/>
          </a:xfrm>
        </p:spPr>
        <p:txBody>
          <a:bodyPr>
            <a:normAutofit/>
          </a:bodyPr>
          <a:lstStyle/>
          <a:p>
            <a:r>
              <a:rPr lang="en-IE" dirty="0"/>
              <a:t>Workflow</a:t>
            </a:r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3222-3605-FBD9-05B3-6F1A80F97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162" y="2254900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>
                <a:hlinkClick r:id="rId5"/>
              </a:rPr>
              <a:t>EinScan-SP desktop scanner</a:t>
            </a:r>
            <a:r>
              <a:rPr lang="en-IE" dirty="0"/>
              <a:t> </a:t>
            </a:r>
          </a:p>
          <a:p>
            <a:pPr marL="0" indent="0">
              <a:buNone/>
            </a:pPr>
            <a:r>
              <a:rPr lang="en-IE" dirty="0"/>
              <a:t>3D models hosted on </a:t>
            </a:r>
            <a:r>
              <a:rPr lang="en-IE" dirty="0">
                <a:hlinkClick r:id="rId6"/>
              </a:rPr>
              <a:t>SketchFab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75868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83E2829D-4705-1A08-024C-F2B6CEFE3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2022" b="958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DAD723-642C-6DB7-E37C-DBA7D2EE4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51095" y="6178714"/>
            <a:ext cx="2640885" cy="6792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/>
            <a:r>
              <a:rPr lang="en-US" sz="4000" dirty="0">
                <a:ln w="22225">
                  <a:solidFill>
                    <a:srgbClr val="FFC000"/>
                  </a:solidFill>
                  <a:miter lim="800000"/>
                </a:ln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Date Stamp</a:t>
            </a:r>
            <a:endParaRPr lang="en-US" sz="4000" dirty="0">
              <a:ln w="22225">
                <a:solidFill>
                  <a:srgbClr val="FFC000"/>
                </a:solidFill>
                <a:miter lim="800000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090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3D model of one date stamp, showing a side view. ">
            <a:extLst>
              <a:ext uri="{FF2B5EF4-FFF2-40B4-BE49-F238E27FC236}">
                <a16:creationId xmlns:a16="http://schemas.microsoft.com/office/drawing/2014/main" id="{FF5D8EC7-77FB-1A20-15C6-8BA671491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4116869" cy="6858000"/>
          </a:xfrm>
          <a:prstGeom prst="rect">
            <a:avLst/>
          </a:prstGeom>
        </p:spPr>
      </p:pic>
      <p:pic>
        <p:nvPicPr>
          <p:cNvPr id="9" name="Picture 8" descr="A 3D model of one date stamp, showing a side view. ">
            <a:extLst>
              <a:ext uri="{FF2B5EF4-FFF2-40B4-BE49-F238E27FC236}">
                <a16:creationId xmlns:a16="http://schemas.microsoft.com/office/drawing/2014/main" id="{BA855A8C-33BC-B81D-A473-68AE2852B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1988" y="-1"/>
            <a:ext cx="4430012" cy="6857999"/>
          </a:xfrm>
          <a:prstGeom prst="rect">
            <a:avLst/>
          </a:prstGeom>
        </p:spPr>
      </p:pic>
      <p:pic>
        <p:nvPicPr>
          <p:cNvPr id="5" name="Picture 4" descr="A 3D model of one date stamp, showing a bottom view. ">
            <a:extLst>
              <a:ext uri="{FF2B5EF4-FFF2-40B4-BE49-F238E27FC236}">
                <a16:creationId xmlns:a16="http://schemas.microsoft.com/office/drawing/2014/main" id="{F89326CA-BF5B-D804-8521-CF8BFF5E0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3466" y="283335"/>
            <a:ext cx="3971925" cy="2514600"/>
          </a:xfrm>
          <a:prstGeom prst="rect">
            <a:avLst/>
          </a:prstGeom>
        </p:spPr>
      </p:pic>
      <p:pic>
        <p:nvPicPr>
          <p:cNvPr id="7" name="Picture 6" descr="A 3D model of one date stamp, showing a top view. ">
            <a:extLst>
              <a:ext uri="{FF2B5EF4-FFF2-40B4-BE49-F238E27FC236}">
                <a16:creationId xmlns:a16="http://schemas.microsoft.com/office/drawing/2014/main" id="{293ED40D-AD00-0F70-81B6-68E3F9C785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0013" y="3081270"/>
            <a:ext cx="3133725" cy="324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4439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0F7263B-CA5B-6BA9-5FA3-CCC4F7E6268E}"/>
              </a:ext>
            </a:extLst>
          </p:cNvPr>
          <p:cNvSpPr txBox="1">
            <a:spLocks/>
          </p:cNvSpPr>
          <p:nvPr/>
        </p:nvSpPr>
        <p:spPr>
          <a:xfrm>
            <a:off x="0" y="387427"/>
            <a:ext cx="10125307" cy="1325563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E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Today’s Presentation</a:t>
            </a:r>
            <a:endParaRPr lang="en-IE" dirty="0">
              <a:solidFill>
                <a:schemeClr val="bg1"/>
              </a:solidFill>
            </a:endParaRPr>
          </a:p>
        </p:txBody>
      </p:sp>
      <p:graphicFrame>
        <p:nvGraphicFramePr>
          <p:cNvPr id="20" name="Content Placeholder 2">
            <a:extLst>
              <a:ext uri="{FF2B5EF4-FFF2-40B4-BE49-F238E27FC236}">
                <a16:creationId xmlns:a16="http://schemas.microsoft.com/office/drawing/2014/main" id="{ACA38B61-1FF9-916E-CDFA-DB40614E6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5485707"/>
              </p:ext>
            </p:extLst>
          </p:nvPr>
        </p:nvGraphicFramePr>
        <p:xfrm>
          <a:off x="838200" y="2377439"/>
          <a:ext cx="10515600" cy="3799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920107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4F0E3A59-FA0F-6597-76A6-DE11ACDE1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9" t="13978" b="20963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B10C98D-E384-C3EB-A64A-43B89F5D4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5" r="15625"/>
          <a:stretch/>
        </p:blipFill>
        <p:spPr bwMode="auto"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F03F6D-C8F3-F8DC-121F-CE2CF553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7427"/>
            <a:ext cx="10125307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(3) a colouring book published online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7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dvertisement for #ColorOurCollections.">
            <a:extLst>
              <a:ext uri="{FF2B5EF4-FFF2-40B4-BE49-F238E27FC236}">
                <a16:creationId xmlns:a16="http://schemas.microsoft.com/office/drawing/2014/main" id="{0CA53138-6494-208F-36C6-A3ABD8DAC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10"/>
          <a:stretch/>
        </p:blipFill>
        <p:spPr>
          <a:xfrm>
            <a:off x="91315" y="2529755"/>
            <a:ext cx="5905676" cy="1798488"/>
          </a:xfrm>
          <a:prstGeom prst="rect">
            <a:avLst/>
          </a:prstGeom>
        </p:spPr>
      </p:pic>
      <p:cxnSp>
        <p:nvCxnSpPr>
          <p:cNvPr id="2063" name="Straight Connector 2054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Screenshot of a coloring page of a flower. ">
            <a:extLst>
              <a:ext uri="{FF2B5EF4-FFF2-40B4-BE49-F238E27FC236}">
                <a16:creationId xmlns:a16="http://schemas.microsoft.com/office/drawing/2014/main" id="{021E9B0D-BD82-1409-F4CB-BB1B7C9F04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94019" y="267028"/>
            <a:ext cx="5707656" cy="6323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9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81" name="Arc 308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tx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02C2D-0762-19A3-8C66-9B829647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62" y="749950"/>
            <a:ext cx="5458838" cy="1325563"/>
          </a:xfrm>
        </p:spPr>
        <p:txBody>
          <a:bodyPr>
            <a:normAutofit/>
          </a:bodyPr>
          <a:lstStyle/>
          <a:p>
            <a:r>
              <a:rPr lang="en-IE" dirty="0"/>
              <a:t>Workflow</a:t>
            </a:r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3222-3605-FBD9-05B3-6F1A80F97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162" y="2254900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PowerPoint </a:t>
            </a:r>
          </a:p>
          <a:p>
            <a:pPr marL="0" indent="0">
              <a:buNone/>
            </a:pPr>
            <a:r>
              <a:rPr lang="en-IE" dirty="0"/>
              <a:t>Hosted on </a:t>
            </a:r>
            <a:r>
              <a:rPr lang="en-IE" dirty="0">
                <a:hlinkClick r:id="rId3"/>
              </a:rPr>
              <a:t>Pressbooks</a:t>
            </a:r>
            <a:endParaRPr lang="en-IE" dirty="0"/>
          </a:p>
        </p:txBody>
      </p:sp>
      <p:pic>
        <p:nvPicPr>
          <p:cNvPr id="5" name="Picture 2" descr="Cover image for #ColourOurCollections">
            <a:extLst>
              <a:ext uri="{FF2B5EF4-FFF2-40B4-BE49-F238E27FC236}">
                <a16:creationId xmlns:a16="http://schemas.microsoft.com/office/drawing/2014/main" id="{40097DE8-349D-8FCC-BB88-95818EE525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468" y="1119990"/>
            <a:ext cx="3941691" cy="525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98628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83E2829D-4705-1A08-024C-F2B6CEFE3E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89"/>
          <a:stretch/>
        </p:blipFill>
        <p:spPr>
          <a:xfrm>
            <a:off x="0" y="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DAD723-642C-6DB7-E37C-DBA7D2EE4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54172"/>
            <a:ext cx="4868930" cy="7038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/>
            <a:r>
              <a:rPr lang="en-US" sz="4000" dirty="0">
                <a:ln w="22225">
                  <a:solidFill>
                    <a:srgbClr val="FFC000"/>
                  </a:solidFill>
                  <a:miter lim="800000"/>
                </a:ln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#ColourOurCollections</a:t>
            </a:r>
            <a:endParaRPr lang="en-US" sz="4000" dirty="0">
              <a:ln w="22225">
                <a:solidFill>
                  <a:srgbClr val="FFC000"/>
                </a:solidFill>
                <a:miter lim="800000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47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introduction blurb to UCC Library's #ColourOurCollections book on Pressbooks. ">
            <a:extLst>
              <a:ext uri="{FF2B5EF4-FFF2-40B4-BE49-F238E27FC236}">
                <a16:creationId xmlns:a16="http://schemas.microsoft.com/office/drawing/2014/main" id="{66F162C4-B388-74FD-3919-809288C454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725" y="252412"/>
            <a:ext cx="9734550" cy="635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9018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table of contents for UCC Library's #ColourOurCollections book on Pressbooks. ">
            <a:extLst>
              <a:ext uri="{FF2B5EF4-FFF2-40B4-BE49-F238E27FC236}">
                <a16:creationId xmlns:a16="http://schemas.microsoft.com/office/drawing/2014/main" id="{9F8A6DBE-66D3-0B13-27DF-3BC727498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1162" y="38100"/>
            <a:ext cx="8829675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266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a colouring page for an image of a residence in UCC Library's #ColourOurCollections book on Pressbooks. ">
            <a:extLst>
              <a:ext uri="{FF2B5EF4-FFF2-40B4-BE49-F238E27FC236}">
                <a16:creationId xmlns:a16="http://schemas.microsoft.com/office/drawing/2014/main" id="{AE15B9BB-0C48-121F-E0BF-E0FD4DBE63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0306" y="0"/>
            <a:ext cx="66713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415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full colouring book in UCC Library's #ColourOurCollections book on Pressbooks. ">
            <a:extLst>
              <a:ext uri="{FF2B5EF4-FFF2-40B4-BE49-F238E27FC236}">
                <a16:creationId xmlns:a16="http://schemas.microsoft.com/office/drawing/2014/main" id="{0B8B15DC-676B-3815-69DB-ACAE2CB782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4847" y="0"/>
            <a:ext cx="79423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9215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4F0E3A59-FA0F-6597-76A6-DE11ACDE18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7" b="8367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CB10C98D-E384-C3EB-A64A-43B89F5D46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04" r="20304"/>
          <a:stretch/>
        </p:blipFill>
        <p:spPr bwMode="auto"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F03F6D-C8F3-F8DC-121F-CE2CF553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7427"/>
            <a:ext cx="10125307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(4) a digital exhibit on historical recipes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628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anscription of the genoa pastry recipe with tags for the ingredients on the bottom. ">
            <a:extLst>
              <a:ext uri="{FF2B5EF4-FFF2-40B4-BE49-F238E27FC236}">
                <a16:creationId xmlns:a16="http://schemas.microsoft.com/office/drawing/2014/main" id="{50AD1F5F-AD30-0828-C6CB-514A38801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111" y="1772550"/>
            <a:ext cx="5567899" cy="3312899"/>
          </a:xfrm>
          <a:prstGeom prst="rect">
            <a:avLst/>
          </a:prstGeom>
        </p:spPr>
      </p:pic>
      <p:cxnSp>
        <p:nvCxnSpPr>
          <p:cNvPr id="1031" name="Straight Connector 1030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andwritten recipe for genoa pastry from U.295, Special Collections, UCC Library.">
            <a:extLst>
              <a:ext uri="{FF2B5EF4-FFF2-40B4-BE49-F238E27FC236}">
                <a16:creationId xmlns:a16="http://schemas.microsoft.com/office/drawing/2014/main" id="{21367820-0F78-D27A-D671-ABBB3D1224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2897" y="1517389"/>
            <a:ext cx="5727378" cy="386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1888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45">
            <a:extLst>
              <a:ext uri="{FF2B5EF4-FFF2-40B4-BE49-F238E27FC236}">
                <a16:creationId xmlns:a16="http://schemas.microsoft.com/office/drawing/2014/main" id="{4E1BEB12-92AF-4445-98AD-4C7756E7C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47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9" name="Oval 51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9800" y="2099696"/>
            <a:ext cx="1942241" cy="188955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0" name="Arc 53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613162" y="1492572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bg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AC16F-4168-34B1-A12B-D01DEE4B2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Introduction &amp; context</a:t>
            </a:r>
          </a:p>
        </p:txBody>
      </p:sp>
    </p:spTree>
    <p:extLst>
      <p:ext uri="{BB962C8B-B14F-4D97-AF65-F5344CB8AC3E}">
        <p14:creationId xmlns:p14="http://schemas.microsoft.com/office/powerpoint/2010/main" val="29567947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081" name="Arc 308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tx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E02C2D-0762-19A3-8C66-9B8296476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162" y="749950"/>
            <a:ext cx="5458838" cy="1325563"/>
          </a:xfrm>
        </p:spPr>
        <p:txBody>
          <a:bodyPr>
            <a:normAutofit/>
          </a:bodyPr>
          <a:lstStyle/>
          <a:p>
            <a:r>
              <a:rPr lang="en-IE" dirty="0"/>
              <a:t>Workflow</a:t>
            </a:r>
          </a:p>
        </p:txBody>
      </p:sp>
      <p:sp>
        <p:nvSpPr>
          <p:cNvPr id="3083" name="Freeform: Shape 308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A3222-3605-FBD9-05B3-6F1A80F97F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162" y="2254900"/>
            <a:ext cx="5458838" cy="4192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dirty="0"/>
              <a:t>Hosted on </a:t>
            </a:r>
            <a:r>
              <a:rPr lang="en-IE" dirty="0">
                <a:hlinkClick r:id="rId3"/>
              </a:rPr>
              <a:t>Scalar</a:t>
            </a:r>
            <a:endParaRPr lang="en-IE" dirty="0"/>
          </a:p>
        </p:txBody>
      </p:sp>
      <p:pic>
        <p:nvPicPr>
          <p:cNvPr id="4" name="Picture 2" descr="Landing page for the Scalar exhibit of Historical Recipes in the Digital Age. The background is St. Patrick's St., Cork from the Postcards and Ephemera Collection in UCC Library.">
            <a:extLst>
              <a:ext uri="{FF2B5EF4-FFF2-40B4-BE49-F238E27FC236}">
                <a16:creationId xmlns:a16="http://schemas.microsoft.com/office/drawing/2014/main" id="{55CD90AE-0C80-4D92-1640-EDD29C010C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209" y="1644124"/>
            <a:ext cx="6319160" cy="270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3407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hlinkClick r:id="rId2"/>
            <a:extLst>
              <a:ext uri="{FF2B5EF4-FFF2-40B4-BE49-F238E27FC236}">
                <a16:creationId xmlns:a16="http://schemas.microsoft.com/office/drawing/2014/main" id="{6BD20AED-DB7D-3120-401C-2075067C86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3920" r="11636" b="1"/>
          <a:stretch/>
        </p:blipFill>
        <p:spPr>
          <a:xfrm>
            <a:off x="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EDAD723-642C-6DB7-E37C-DBA7D2EE4A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0175" y="6178704"/>
            <a:ext cx="7431825" cy="67928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E" sz="4000" dirty="0">
                <a:ln w="22225">
                  <a:solidFill>
                    <a:srgbClr val="FFC000"/>
                  </a:solidFill>
                  <a:miter lim="800000"/>
                </a:ln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Historical Recipes in the Digital Age</a:t>
            </a:r>
            <a:endParaRPr lang="en-US" sz="4000" dirty="0">
              <a:ln w="22225">
                <a:solidFill>
                  <a:srgbClr val="FFC000"/>
                </a:solidFill>
                <a:miter lim="800000"/>
              </a:ln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5982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the introduction page to  the Scalar exhibit of Historical Recipes in the Digital Age.">
            <a:extLst>
              <a:ext uri="{FF2B5EF4-FFF2-40B4-BE49-F238E27FC236}">
                <a16:creationId xmlns:a16="http://schemas.microsoft.com/office/drawing/2014/main" id="{3250FD86-48A7-2ED5-4B80-FC6579A117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946" y="0"/>
            <a:ext cx="74821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8981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shot of the page for genoa pastry in the Scalar exhibit of Historical Recipes in the Digital Age. ">
            <a:extLst>
              <a:ext uri="{FF2B5EF4-FFF2-40B4-BE49-F238E27FC236}">
                <a16:creationId xmlns:a16="http://schemas.microsoft.com/office/drawing/2014/main" id="{BD6A171E-B3B5-DEE1-4EF4-EB1231A14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320" y="0"/>
            <a:ext cx="75093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884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of a visualisation showing ingredient connections in the Scalar exhibit of Historical Recipes in the Digital Age.">
            <a:extLst>
              <a:ext uri="{FF2B5EF4-FFF2-40B4-BE49-F238E27FC236}">
                <a16:creationId xmlns:a16="http://schemas.microsoft.com/office/drawing/2014/main" id="{65EDD0CE-A666-FDA5-296A-680227F456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3562" y="209550"/>
            <a:ext cx="8524875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9566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9AFC454B-A080-4D23-B177-6D5356C6E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9427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8029" y="333478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Arc 72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474479" y="1096414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bg1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3AC16F-4168-34B1-A12B-D01DEE4B2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939159"/>
            <a:ext cx="7644627" cy="275108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027866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31841F-95E0-3612-EA7D-AC3F2BB47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DDDAA-AD47-E312-F4E1-0887539E0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965200"/>
            <a:ext cx="10261600" cy="3564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 dirty="0">
                <a:ln w="22225">
                  <a:solidFill>
                    <a:schemeClr val="tx1"/>
                  </a:solidFill>
                  <a:miter lim="800000"/>
                </a:ln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30234333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31841F-95E0-3612-EA7D-AC3F2BB47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7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DDDAA-AD47-E312-F4E1-0887539E0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965200"/>
            <a:ext cx="10261600" cy="3564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 dirty="0">
                <a:ln w="22225">
                  <a:solidFill>
                    <a:schemeClr val="tx1"/>
                  </a:solidFill>
                  <a:miter lim="800000"/>
                </a:ln>
              </a:rPr>
              <a:t>Benefits</a:t>
            </a:r>
          </a:p>
        </p:txBody>
      </p:sp>
    </p:spTree>
    <p:extLst>
      <p:ext uri="{BB962C8B-B14F-4D97-AF65-F5344CB8AC3E}">
        <p14:creationId xmlns:p14="http://schemas.microsoft.com/office/powerpoint/2010/main" val="746672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F31841F-95E0-3612-EA7D-AC3F2BB47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2" b="12659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BDDDAA-AD47-E312-F4E1-0887539E0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965200"/>
            <a:ext cx="10261600" cy="3564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9800" dirty="0">
                <a:ln w="22225">
                  <a:solidFill>
                    <a:schemeClr val="tx1"/>
                  </a:solidFill>
                  <a:miter lim="800000"/>
                </a:ln>
              </a:rPr>
              <a:t>Recommendations</a:t>
            </a:r>
          </a:p>
        </p:txBody>
      </p:sp>
    </p:spTree>
    <p:extLst>
      <p:ext uri="{BB962C8B-B14F-4D97-AF65-F5344CB8AC3E}">
        <p14:creationId xmlns:p14="http://schemas.microsoft.com/office/powerpoint/2010/main" val="17046025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person working on a computer in Special Collections. Behind the computer, old books can be seen. ">
            <a:extLst>
              <a:ext uri="{FF2B5EF4-FFF2-40B4-BE49-F238E27FC236}">
                <a16:creationId xmlns:a16="http://schemas.microsoft.com/office/drawing/2014/main" id="{B5519C37-BD28-D087-CF7B-75AB8CC339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2918" r="1" b="7637"/>
          <a:stretch/>
        </p:blipFill>
        <p:spPr>
          <a:xfrm>
            <a:off x="20" y="-116245"/>
            <a:ext cx="12191981" cy="685799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F2F5A8-394D-8565-03E7-6E5A2EF78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695888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/>
              <a:t>Special Collections </a:t>
            </a:r>
            <a:br>
              <a:rPr lang="en-US" sz="6600" dirty="0"/>
            </a:br>
            <a:r>
              <a:rPr lang="en-US" sz="6600" dirty="0"/>
              <a:t>&amp; Archives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9760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1" name="Rectangle 1030">
            <a:extLst>
              <a:ext uri="{FF2B5EF4-FFF2-40B4-BE49-F238E27FC236}">
                <a16:creationId xmlns:a16="http://schemas.microsoft.com/office/drawing/2014/main" id="{5A59F003-E00A-43F9-91DC-CC54E3B874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1911A9-1F1A-6015-BC9F-DCBD336509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78" t="9091" r="28513" b="-1"/>
          <a:stretch/>
        </p:blipFill>
        <p:spPr bwMode="auto">
          <a:xfrm>
            <a:off x="20" y="10"/>
            <a:ext cx="12191981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3" name="Rectangle 1032">
            <a:extLst>
              <a:ext uri="{FF2B5EF4-FFF2-40B4-BE49-F238E27FC236}">
                <a16:creationId xmlns:a16="http://schemas.microsoft.com/office/drawing/2014/main" id="{D74A4382-E3AD-430A-9A1F-DFA3E0E77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799868" y="-1534136"/>
            <a:ext cx="4592270" cy="12192001"/>
          </a:xfrm>
          <a:prstGeom prst="rect">
            <a:avLst/>
          </a:prstGeom>
          <a:gradFill>
            <a:gsLst>
              <a:gs pos="35000">
                <a:schemeClr val="bg1">
                  <a:alpha val="46000"/>
                </a:schemeClr>
              </a:gs>
              <a:gs pos="21000">
                <a:schemeClr val="bg1">
                  <a:alpha val="3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>
                  <a:alpha val="9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D8FFFA-E931-C6F5-5E98-933564E47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553" y="3091928"/>
            <a:ext cx="907856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/>
              <a:t>Digital Learning Services </a:t>
            </a:r>
          </a:p>
        </p:txBody>
      </p:sp>
      <p:sp>
        <p:nvSpPr>
          <p:cNvPr id="1035" name="Rectangle: Rounded Corners 1034">
            <a:extLst>
              <a:ext uri="{FF2B5EF4-FFF2-40B4-BE49-F238E27FC236}">
                <a16:creationId xmlns:a16="http://schemas.microsoft.com/office/drawing/2014/main" id="{79F40191-0F44-4FD1-82CC-ACB507C14B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575039"/>
            <a:ext cx="9785897" cy="685800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71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Rectangle 2058">
            <a:extLst>
              <a:ext uri="{FF2B5EF4-FFF2-40B4-BE49-F238E27FC236}">
                <a16:creationId xmlns:a16="http://schemas.microsoft.com/office/drawing/2014/main" id="{489B7BFD-8F45-4093-AD9C-91B15B0503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EFF69F-5BD5-5335-6060-9C1E8BEF0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253" y="507238"/>
            <a:ext cx="3676682" cy="3845891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People involved</a:t>
            </a:r>
          </a:p>
        </p:txBody>
      </p:sp>
      <p:pic>
        <p:nvPicPr>
          <p:cNvPr id="2050" name="Picture 2" descr="Headshot of Stephanie Chen.">
            <a:extLst>
              <a:ext uri="{FF2B5EF4-FFF2-40B4-BE49-F238E27FC236}">
                <a16:creationId xmlns:a16="http://schemas.microsoft.com/office/drawing/2014/main" id="{78E2A993-EFA3-4D53-F424-08B84B97F8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 b="5"/>
          <a:stretch/>
        </p:blipFill>
        <p:spPr bwMode="auto">
          <a:xfrm>
            <a:off x="4628494" y="199229"/>
            <a:ext cx="2822268" cy="2822268"/>
          </a:xfrm>
          <a:custGeom>
            <a:avLst/>
            <a:gdLst/>
            <a:ahLst/>
            <a:cxnLst/>
            <a:rect l="l" t="t" r="r" b="b"/>
            <a:pathLst>
              <a:path w="2822268" h="2822268">
                <a:moveTo>
                  <a:pt x="1411134" y="0"/>
                </a:moveTo>
                <a:cubicBezTo>
                  <a:pt x="2190482" y="0"/>
                  <a:pt x="2822268" y="631786"/>
                  <a:pt x="2822268" y="1411134"/>
                </a:cubicBezTo>
                <a:cubicBezTo>
                  <a:pt x="2822268" y="2190482"/>
                  <a:pt x="2190482" y="2822268"/>
                  <a:pt x="1411134" y="2822268"/>
                </a:cubicBezTo>
                <a:cubicBezTo>
                  <a:pt x="631786" y="2822268"/>
                  <a:pt x="0" y="2190482"/>
                  <a:pt x="0" y="1411134"/>
                </a:cubicBezTo>
                <a:cubicBezTo>
                  <a:pt x="0" y="631786"/>
                  <a:pt x="631786" y="0"/>
                  <a:pt x="141113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1" name="Graphic 212">
            <a:extLst>
              <a:ext uri="{FF2B5EF4-FFF2-40B4-BE49-F238E27FC236}">
                <a16:creationId xmlns:a16="http://schemas.microsoft.com/office/drawing/2014/main" id="{94710CDC-1CF9-466E-A5F7-E597257478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399" y="619274"/>
            <a:ext cx="718035" cy="71803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rgbClr val="FFFFFF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063" name="Graphic 212">
            <a:extLst>
              <a:ext uri="{FF2B5EF4-FFF2-40B4-BE49-F238E27FC236}">
                <a16:creationId xmlns:a16="http://schemas.microsoft.com/office/drawing/2014/main" id="{A229B448-3192-4233-B2C9-F97312F0A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53399" y="619274"/>
            <a:ext cx="718035" cy="718035"/>
          </a:xfrm>
          <a:custGeom>
            <a:avLst/>
            <a:gdLst>
              <a:gd name="connsiteX0" fmla="*/ 403574 w 807148"/>
              <a:gd name="connsiteY0" fmla="*/ 0 h 807148"/>
              <a:gd name="connsiteX1" fmla="*/ 0 w 807148"/>
              <a:gd name="connsiteY1" fmla="*/ 403574 h 807148"/>
              <a:gd name="connsiteX2" fmla="*/ 403574 w 807148"/>
              <a:gd name="connsiteY2" fmla="*/ 807149 h 807148"/>
              <a:gd name="connsiteX3" fmla="*/ 807149 w 807148"/>
              <a:gd name="connsiteY3" fmla="*/ 403574 h 807148"/>
              <a:gd name="connsiteX4" fmla="*/ 403574 w 807148"/>
              <a:gd name="connsiteY4" fmla="*/ 0 h 807148"/>
              <a:gd name="connsiteX5" fmla="*/ 403574 w 807148"/>
              <a:gd name="connsiteY5" fmla="*/ 667988 h 807148"/>
              <a:gd name="connsiteX6" fmla="*/ 139160 w 807148"/>
              <a:gd name="connsiteY6" fmla="*/ 403574 h 807148"/>
              <a:gd name="connsiteX7" fmla="*/ 403574 w 807148"/>
              <a:gd name="connsiteY7" fmla="*/ 139160 h 807148"/>
              <a:gd name="connsiteX8" fmla="*/ 667988 w 807148"/>
              <a:gd name="connsiteY8" fmla="*/ 403574 h 807148"/>
              <a:gd name="connsiteX9" fmla="*/ 403574 w 807148"/>
              <a:gd name="connsiteY9" fmla="*/ 667988 h 807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07148" h="807148">
                <a:moveTo>
                  <a:pt x="403574" y="0"/>
                </a:moveTo>
                <a:cubicBezTo>
                  <a:pt x="180689" y="0"/>
                  <a:pt x="0" y="180689"/>
                  <a:pt x="0" y="403574"/>
                </a:cubicBezTo>
                <a:cubicBezTo>
                  <a:pt x="0" y="626459"/>
                  <a:pt x="180689" y="807149"/>
                  <a:pt x="403574" y="807149"/>
                </a:cubicBezTo>
                <a:cubicBezTo>
                  <a:pt x="626459" y="807149"/>
                  <a:pt x="807149" y="626459"/>
                  <a:pt x="807149" y="403574"/>
                </a:cubicBezTo>
                <a:cubicBezTo>
                  <a:pt x="807149" y="180689"/>
                  <a:pt x="626459" y="0"/>
                  <a:pt x="403574" y="0"/>
                </a:cubicBezTo>
                <a:close/>
                <a:moveTo>
                  <a:pt x="403574" y="667988"/>
                </a:moveTo>
                <a:cubicBezTo>
                  <a:pt x="257556" y="667988"/>
                  <a:pt x="139160" y="549593"/>
                  <a:pt x="139160" y="403574"/>
                </a:cubicBezTo>
                <a:cubicBezTo>
                  <a:pt x="139160" y="257556"/>
                  <a:pt x="257556" y="139160"/>
                  <a:pt x="403574" y="139160"/>
                </a:cubicBezTo>
                <a:cubicBezTo>
                  <a:pt x="549593" y="139160"/>
                  <a:pt x="667988" y="257556"/>
                  <a:pt x="667988" y="403574"/>
                </a:cubicBezTo>
                <a:cubicBezTo>
                  <a:pt x="667988" y="549593"/>
                  <a:pt x="549593" y="667988"/>
                  <a:pt x="403574" y="667988"/>
                </a:cubicBezTo>
                <a:close/>
              </a:path>
            </a:pathLst>
          </a:custGeom>
          <a:solidFill>
            <a:schemeClr val="bg1">
              <a:alpha val="30000"/>
            </a:schemeClr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pic>
        <p:nvPicPr>
          <p:cNvPr id="2054" name="Picture 6" descr="Photo of two student workers (Cara Long and David Leen) sitting behind a table. ">
            <a:extLst>
              <a:ext uri="{FF2B5EF4-FFF2-40B4-BE49-F238E27FC236}">
                <a16:creationId xmlns:a16="http://schemas.microsoft.com/office/drawing/2014/main" id="{4CA1AE06-3B4B-F21D-6D41-C93484719D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65" t="32931" r="21868" b="817"/>
          <a:stretch/>
        </p:blipFill>
        <p:spPr bwMode="auto">
          <a:xfrm>
            <a:off x="6275782" y="2542040"/>
            <a:ext cx="3755236" cy="3755236"/>
          </a:xfrm>
          <a:custGeom>
            <a:avLst/>
            <a:gdLst/>
            <a:ahLst/>
            <a:cxnLst/>
            <a:rect l="l" t="t" r="r" b="b"/>
            <a:pathLst>
              <a:path w="5290998" h="5290998">
                <a:moveTo>
                  <a:pt x="2645499" y="0"/>
                </a:moveTo>
                <a:cubicBezTo>
                  <a:pt x="4106568" y="0"/>
                  <a:pt x="5290998" y="1184430"/>
                  <a:pt x="5290998" y="2645499"/>
                </a:cubicBezTo>
                <a:cubicBezTo>
                  <a:pt x="5290998" y="4106568"/>
                  <a:pt x="4106568" y="5290998"/>
                  <a:pt x="2645499" y="5290998"/>
                </a:cubicBezTo>
                <a:cubicBezTo>
                  <a:pt x="1184430" y="5290998"/>
                  <a:pt x="0" y="4106568"/>
                  <a:pt x="0" y="2645499"/>
                </a:cubicBezTo>
                <a:cubicBezTo>
                  <a:pt x="0" y="1184430"/>
                  <a:pt x="1184430" y="0"/>
                  <a:pt x="2645499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eadshot of Elaine Harrington.">
            <a:extLst>
              <a:ext uri="{FF2B5EF4-FFF2-40B4-BE49-F238E27FC236}">
                <a16:creationId xmlns:a16="http://schemas.microsoft.com/office/drawing/2014/main" id="{688C08B4-4D41-0F24-B08F-ABA93DCDCD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" b="5"/>
          <a:stretch/>
        </p:blipFill>
        <p:spPr bwMode="auto">
          <a:xfrm>
            <a:off x="9063993" y="232636"/>
            <a:ext cx="2822268" cy="2822268"/>
          </a:xfrm>
          <a:custGeom>
            <a:avLst/>
            <a:gdLst/>
            <a:ahLst/>
            <a:cxnLst/>
            <a:rect l="l" t="t" r="r" b="b"/>
            <a:pathLst>
              <a:path w="2588520" h="2588520">
                <a:moveTo>
                  <a:pt x="1294260" y="0"/>
                </a:moveTo>
                <a:cubicBezTo>
                  <a:pt x="2009060" y="0"/>
                  <a:pt x="2588520" y="579460"/>
                  <a:pt x="2588520" y="1294260"/>
                </a:cubicBezTo>
                <a:cubicBezTo>
                  <a:pt x="2588520" y="2009060"/>
                  <a:pt x="2009060" y="2588520"/>
                  <a:pt x="1294260" y="2588520"/>
                </a:cubicBezTo>
                <a:cubicBezTo>
                  <a:pt x="579460" y="2588520"/>
                  <a:pt x="0" y="2009060"/>
                  <a:pt x="0" y="1294260"/>
                </a:cubicBezTo>
                <a:cubicBezTo>
                  <a:pt x="0" y="579460"/>
                  <a:pt x="579460" y="0"/>
                  <a:pt x="1294260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65" name="Graphic 190">
            <a:extLst>
              <a:ext uri="{FF2B5EF4-FFF2-40B4-BE49-F238E27FC236}">
                <a16:creationId xmlns:a16="http://schemas.microsoft.com/office/drawing/2014/main" id="{24B0F550-3D95-4E91-850F-90066642B3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628494" y="3151517"/>
            <a:ext cx="1843161" cy="612484"/>
            <a:chOff x="2504802" y="1755501"/>
            <a:chExt cx="1598829" cy="531293"/>
          </a:xfrm>
          <a:solidFill>
            <a:srgbClr val="FFC000"/>
          </a:solidFill>
        </p:grpSpPr>
        <p:sp>
          <p:nvSpPr>
            <p:cNvPr id="2066" name="Freeform: Shape 2065">
              <a:extLst>
                <a:ext uri="{FF2B5EF4-FFF2-40B4-BE49-F238E27FC236}">
                  <a16:creationId xmlns:a16="http://schemas.microsoft.com/office/drawing/2014/main" id="{815BC412-E4C6-4819-8B93-7561DB667C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2113855"/>
              <a:ext cx="1598614" cy="172939"/>
            </a:xfrm>
            <a:custGeom>
              <a:avLst/>
              <a:gdLst>
                <a:gd name="connsiteX0" fmla="*/ 1248648 w 1598614"/>
                <a:gd name="connsiteY0" fmla="*/ 172939 h 172939"/>
                <a:gd name="connsiteX1" fmla="*/ 1123031 w 1598614"/>
                <a:gd name="connsiteY1" fmla="*/ 92708 h 172939"/>
                <a:gd name="connsiteX2" fmla="*/ 1024085 w 1598614"/>
                <a:gd name="connsiteY2" fmla="*/ 29469 h 172939"/>
                <a:gd name="connsiteX3" fmla="*/ 925140 w 1598614"/>
                <a:gd name="connsiteY3" fmla="*/ 92708 h 172939"/>
                <a:gd name="connsiteX4" fmla="*/ 799522 w 1598614"/>
                <a:gd name="connsiteY4" fmla="*/ 172939 h 172939"/>
                <a:gd name="connsiteX5" fmla="*/ 799522 w 1598614"/>
                <a:gd name="connsiteY5" fmla="*/ 172939 h 172939"/>
                <a:gd name="connsiteX6" fmla="*/ 673905 w 1598614"/>
                <a:gd name="connsiteY6" fmla="*/ 92708 h 172939"/>
                <a:gd name="connsiteX7" fmla="*/ 574959 w 1598614"/>
                <a:gd name="connsiteY7" fmla="*/ 29469 h 172939"/>
                <a:gd name="connsiteX8" fmla="*/ 476014 w 1598614"/>
                <a:gd name="connsiteY8" fmla="*/ 92708 h 172939"/>
                <a:gd name="connsiteX9" fmla="*/ 350396 w 1598614"/>
                <a:gd name="connsiteY9" fmla="*/ 172939 h 172939"/>
                <a:gd name="connsiteX10" fmla="*/ 224778 w 1598614"/>
                <a:gd name="connsiteY10" fmla="*/ 92708 h 172939"/>
                <a:gd name="connsiteX11" fmla="*/ 125833 w 1598614"/>
                <a:gd name="connsiteY11" fmla="*/ 29469 h 172939"/>
                <a:gd name="connsiteX12" fmla="*/ 26887 w 1598614"/>
                <a:gd name="connsiteY12" fmla="*/ 92708 h 172939"/>
                <a:gd name="connsiteX13" fmla="*/ 0 w 1598614"/>
                <a:gd name="connsiteY13" fmla="*/ 80232 h 172939"/>
                <a:gd name="connsiteX14" fmla="*/ 125618 w 1598614"/>
                <a:gd name="connsiteY14" fmla="*/ 0 h 172939"/>
                <a:gd name="connsiteX15" fmla="*/ 251235 w 1598614"/>
                <a:gd name="connsiteY15" fmla="*/ 80232 h 172939"/>
                <a:gd name="connsiteX16" fmla="*/ 350181 w 1598614"/>
                <a:gd name="connsiteY16" fmla="*/ 143471 h 172939"/>
                <a:gd name="connsiteX17" fmla="*/ 449126 w 1598614"/>
                <a:gd name="connsiteY17" fmla="*/ 80232 h 172939"/>
                <a:gd name="connsiteX18" fmla="*/ 574744 w 1598614"/>
                <a:gd name="connsiteY18" fmla="*/ 0 h 172939"/>
                <a:gd name="connsiteX19" fmla="*/ 700362 w 1598614"/>
                <a:gd name="connsiteY19" fmla="*/ 80232 h 172939"/>
                <a:gd name="connsiteX20" fmla="*/ 799307 w 1598614"/>
                <a:gd name="connsiteY20" fmla="*/ 143471 h 172939"/>
                <a:gd name="connsiteX21" fmla="*/ 799307 w 1598614"/>
                <a:gd name="connsiteY21" fmla="*/ 143471 h 172939"/>
                <a:gd name="connsiteX22" fmla="*/ 898253 w 1598614"/>
                <a:gd name="connsiteY22" fmla="*/ 80232 h 172939"/>
                <a:gd name="connsiteX23" fmla="*/ 1023870 w 1598614"/>
                <a:gd name="connsiteY23" fmla="*/ 0 h 172939"/>
                <a:gd name="connsiteX24" fmla="*/ 1149488 w 1598614"/>
                <a:gd name="connsiteY24" fmla="*/ 80232 h 172939"/>
                <a:gd name="connsiteX25" fmla="*/ 1248433 w 1598614"/>
                <a:gd name="connsiteY25" fmla="*/ 143471 h 172939"/>
                <a:gd name="connsiteX26" fmla="*/ 1347379 w 1598614"/>
                <a:gd name="connsiteY26" fmla="*/ 80232 h 172939"/>
                <a:gd name="connsiteX27" fmla="*/ 1472997 w 1598614"/>
                <a:gd name="connsiteY27" fmla="*/ 0 h 172939"/>
                <a:gd name="connsiteX28" fmla="*/ 1598614 w 1598614"/>
                <a:gd name="connsiteY28" fmla="*/ 80232 h 172939"/>
                <a:gd name="connsiteX29" fmla="*/ 1571942 w 1598614"/>
                <a:gd name="connsiteY29" fmla="*/ 92708 h 172939"/>
                <a:gd name="connsiteX30" fmla="*/ 1472997 w 1598614"/>
                <a:gd name="connsiteY30" fmla="*/ 29469 h 172939"/>
                <a:gd name="connsiteX31" fmla="*/ 1374051 w 1598614"/>
                <a:gd name="connsiteY31" fmla="*/ 92708 h 172939"/>
                <a:gd name="connsiteX32" fmla="*/ 1248648 w 1598614"/>
                <a:gd name="connsiteY32" fmla="*/ 172939 h 1729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614" h="172939">
                  <a:moveTo>
                    <a:pt x="1248648" y="172939"/>
                  </a:moveTo>
                  <a:cubicBezTo>
                    <a:pt x="1194229" y="172939"/>
                    <a:pt x="1146046" y="142180"/>
                    <a:pt x="1123031" y="92708"/>
                  </a:cubicBezTo>
                  <a:cubicBezTo>
                    <a:pt x="1104962" y="53775"/>
                    <a:pt x="1067105" y="29469"/>
                    <a:pt x="1024085" y="29469"/>
                  </a:cubicBezTo>
                  <a:cubicBezTo>
                    <a:pt x="981066" y="29469"/>
                    <a:pt x="943208" y="53775"/>
                    <a:pt x="925140" y="92708"/>
                  </a:cubicBezTo>
                  <a:cubicBezTo>
                    <a:pt x="902124" y="142180"/>
                    <a:pt x="853942" y="172939"/>
                    <a:pt x="799522" y="172939"/>
                  </a:cubicBezTo>
                  <a:cubicBezTo>
                    <a:pt x="799522" y="172939"/>
                    <a:pt x="799522" y="172939"/>
                    <a:pt x="799522" y="172939"/>
                  </a:cubicBezTo>
                  <a:cubicBezTo>
                    <a:pt x="744887" y="172939"/>
                    <a:pt x="696920" y="142180"/>
                    <a:pt x="673905" y="92708"/>
                  </a:cubicBezTo>
                  <a:cubicBezTo>
                    <a:pt x="655836" y="53775"/>
                    <a:pt x="617979" y="29469"/>
                    <a:pt x="574959" y="29469"/>
                  </a:cubicBezTo>
                  <a:cubicBezTo>
                    <a:pt x="531939" y="29469"/>
                    <a:pt x="494082" y="53775"/>
                    <a:pt x="476014" y="92708"/>
                  </a:cubicBezTo>
                  <a:cubicBezTo>
                    <a:pt x="452998" y="142180"/>
                    <a:pt x="405031" y="172939"/>
                    <a:pt x="350396" y="172939"/>
                  </a:cubicBezTo>
                  <a:cubicBezTo>
                    <a:pt x="295976" y="172939"/>
                    <a:pt x="247794" y="142180"/>
                    <a:pt x="224778" y="92708"/>
                  </a:cubicBezTo>
                  <a:cubicBezTo>
                    <a:pt x="206710" y="53775"/>
                    <a:pt x="168853" y="29469"/>
                    <a:pt x="125833" y="29469"/>
                  </a:cubicBezTo>
                  <a:cubicBezTo>
                    <a:pt x="82813" y="29469"/>
                    <a:pt x="44956" y="53775"/>
                    <a:pt x="26887" y="92708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268" y="30759"/>
                    <a:pt x="969235" y="0"/>
                    <a:pt x="1023870" y="0"/>
                  </a:cubicBezTo>
                  <a:cubicBezTo>
                    <a:pt x="1078505" y="0"/>
                    <a:pt x="1126472" y="30759"/>
                    <a:pt x="1149488" y="80232"/>
                  </a:cubicBezTo>
                  <a:cubicBezTo>
                    <a:pt x="1167556" y="119165"/>
                    <a:pt x="1205414" y="143471"/>
                    <a:pt x="1248433" y="143471"/>
                  </a:cubicBezTo>
                  <a:cubicBezTo>
                    <a:pt x="1291453" y="143471"/>
                    <a:pt x="1329311" y="119165"/>
                    <a:pt x="1347379" y="80232"/>
                  </a:cubicBezTo>
                  <a:cubicBezTo>
                    <a:pt x="1370394" y="30759"/>
                    <a:pt x="1418361" y="0"/>
                    <a:pt x="1472997" y="0"/>
                  </a:cubicBezTo>
                  <a:cubicBezTo>
                    <a:pt x="1527632" y="0"/>
                    <a:pt x="1575814" y="30759"/>
                    <a:pt x="1598614" y="80232"/>
                  </a:cubicBezTo>
                  <a:lnTo>
                    <a:pt x="1571942" y="92708"/>
                  </a:lnTo>
                  <a:cubicBezTo>
                    <a:pt x="1553874" y="53775"/>
                    <a:pt x="1515801" y="29469"/>
                    <a:pt x="1472997" y="29469"/>
                  </a:cubicBezTo>
                  <a:cubicBezTo>
                    <a:pt x="1429977" y="29469"/>
                    <a:pt x="1392119" y="53775"/>
                    <a:pt x="1374051" y="92708"/>
                  </a:cubicBezTo>
                  <a:cubicBezTo>
                    <a:pt x="1351251" y="142180"/>
                    <a:pt x="1303069" y="172939"/>
                    <a:pt x="1248648" y="172939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67" name="Freeform: Shape 2066">
              <a:extLst>
                <a:ext uri="{FF2B5EF4-FFF2-40B4-BE49-F238E27FC236}">
                  <a16:creationId xmlns:a16="http://schemas.microsoft.com/office/drawing/2014/main" id="{7DE1123E-105A-46DE-B7FC-D172B9411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504802" y="1755501"/>
              <a:ext cx="1598829" cy="172724"/>
            </a:xfrm>
            <a:custGeom>
              <a:avLst/>
              <a:gdLst>
                <a:gd name="connsiteX0" fmla="*/ 1248648 w 1598829"/>
                <a:gd name="connsiteY0" fmla="*/ 172724 h 172724"/>
                <a:gd name="connsiteX1" fmla="*/ 1123031 w 1598829"/>
                <a:gd name="connsiteY1" fmla="*/ 92492 h 172724"/>
                <a:gd name="connsiteX2" fmla="*/ 1024085 w 1598829"/>
                <a:gd name="connsiteY2" fmla="*/ 29253 h 172724"/>
                <a:gd name="connsiteX3" fmla="*/ 925140 w 1598829"/>
                <a:gd name="connsiteY3" fmla="*/ 92492 h 172724"/>
                <a:gd name="connsiteX4" fmla="*/ 799522 w 1598829"/>
                <a:gd name="connsiteY4" fmla="*/ 172724 h 172724"/>
                <a:gd name="connsiteX5" fmla="*/ 799522 w 1598829"/>
                <a:gd name="connsiteY5" fmla="*/ 172724 h 172724"/>
                <a:gd name="connsiteX6" fmla="*/ 673905 w 1598829"/>
                <a:gd name="connsiteY6" fmla="*/ 92492 h 172724"/>
                <a:gd name="connsiteX7" fmla="*/ 574959 w 1598829"/>
                <a:gd name="connsiteY7" fmla="*/ 29253 h 172724"/>
                <a:gd name="connsiteX8" fmla="*/ 476014 w 1598829"/>
                <a:gd name="connsiteY8" fmla="*/ 92492 h 172724"/>
                <a:gd name="connsiteX9" fmla="*/ 350396 w 1598829"/>
                <a:gd name="connsiteY9" fmla="*/ 172724 h 172724"/>
                <a:gd name="connsiteX10" fmla="*/ 224778 w 1598829"/>
                <a:gd name="connsiteY10" fmla="*/ 92492 h 172724"/>
                <a:gd name="connsiteX11" fmla="*/ 125833 w 1598829"/>
                <a:gd name="connsiteY11" fmla="*/ 29253 h 172724"/>
                <a:gd name="connsiteX12" fmla="*/ 26887 w 1598829"/>
                <a:gd name="connsiteY12" fmla="*/ 92492 h 172724"/>
                <a:gd name="connsiteX13" fmla="*/ 0 w 1598829"/>
                <a:gd name="connsiteY13" fmla="*/ 80232 h 172724"/>
                <a:gd name="connsiteX14" fmla="*/ 125618 w 1598829"/>
                <a:gd name="connsiteY14" fmla="*/ 0 h 172724"/>
                <a:gd name="connsiteX15" fmla="*/ 251235 w 1598829"/>
                <a:gd name="connsiteY15" fmla="*/ 80232 h 172724"/>
                <a:gd name="connsiteX16" fmla="*/ 350181 w 1598829"/>
                <a:gd name="connsiteY16" fmla="*/ 143471 h 172724"/>
                <a:gd name="connsiteX17" fmla="*/ 449126 w 1598829"/>
                <a:gd name="connsiteY17" fmla="*/ 80232 h 172724"/>
                <a:gd name="connsiteX18" fmla="*/ 574744 w 1598829"/>
                <a:gd name="connsiteY18" fmla="*/ 0 h 172724"/>
                <a:gd name="connsiteX19" fmla="*/ 700362 w 1598829"/>
                <a:gd name="connsiteY19" fmla="*/ 80232 h 172724"/>
                <a:gd name="connsiteX20" fmla="*/ 799307 w 1598829"/>
                <a:gd name="connsiteY20" fmla="*/ 143471 h 172724"/>
                <a:gd name="connsiteX21" fmla="*/ 799307 w 1598829"/>
                <a:gd name="connsiteY21" fmla="*/ 143471 h 172724"/>
                <a:gd name="connsiteX22" fmla="*/ 898253 w 1598829"/>
                <a:gd name="connsiteY22" fmla="*/ 80232 h 172724"/>
                <a:gd name="connsiteX23" fmla="*/ 1024085 w 1598829"/>
                <a:gd name="connsiteY23" fmla="*/ 0 h 172724"/>
                <a:gd name="connsiteX24" fmla="*/ 1149703 w 1598829"/>
                <a:gd name="connsiteY24" fmla="*/ 80232 h 172724"/>
                <a:gd name="connsiteX25" fmla="*/ 1248648 w 1598829"/>
                <a:gd name="connsiteY25" fmla="*/ 143471 h 172724"/>
                <a:gd name="connsiteX26" fmla="*/ 1347594 w 1598829"/>
                <a:gd name="connsiteY26" fmla="*/ 80232 h 172724"/>
                <a:gd name="connsiteX27" fmla="*/ 1473212 w 1598829"/>
                <a:gd name="connsiteY27" fmla="*/ 0 h 172724"/>
                <a:gd name="connsiteX28" fmla="*/ 1598829 w 1598829"/>
                <a:gd name="connsiteY28" fmla="*/ 80232 h 172724"/>
                <a:gd name="connsiteX29" fmla="*/ 1572157 w 1598829"/>
                <a:gd name="connsiteY29" fmla="*/ 92492 h 172724"/>
                <a:gd name="connsiteX30" fmla="*/ 1473212 w 1598829"/>
                <a:gd name="connsiteY30" fmla="*/ 29253 h 172724"/>
                <a:gd name="connsiteX31" fmla="*/ 1374266 w 1598829"/>
                <a:gd name="connsiteY31" fmla="*/ 92492 h 172724"/>
                <a:gd name="connsiteX32" fmla="*/ 1248648 w 1598829"/>
                <a:gd name="connsiteY32" fmla="*/ 172724 h 172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598829" h="172724">
                  <a:moveTo>
                    <a:pt x="1248648" y="172724"/>
                  </a:moveTo>
                  <a:cubicBezTo>
                    <a:pt x="1194229" y="172724"/>
                    <a:pt x="1146046" y="141965"/>
                    <a:pt x="1123031" y="92492"/>
                  </a:cubicBezTo>
                  <a:cubicBezTo>
                    <a:pt x="1104962" y="53560"/>
                    <a:pt x="1067105" y="29253"/>
                    <a:pt x="1024085" y="29253"/>
                  </a:cubicBezTo>
                  <a:cubicBezTo>
                    <a:pt x="981066" y="29253"/>
                    <a:pt x="943208" y="53560"/>
                    <a:pt x="925140" y="92492"/>
                  </a:cubicBezTo>
                  <a:cubicBezTo>
                    <a:pt x="902124" y="141965"/>
                    <a:pt x="853942" y="172724"/>
                    <a:pt x="799522" y="172724"/>
                  </a:cubicBezTo>
                  <a:cubicBezTo>
                    <a:pt x="799522" y="172724"/>
                    <a:pt x="799522" y="172724"/>
                    <a:pt x="799522" y="172724"/>
                  </a:cubicBezTo>
                  <a:cubicBezTo>
                    <a:pt x="744887" y="172724"/>
                    <a:pt x="696920" y="141965"/>
                    <a:pt x="673905" y="92492"/>
                  </a:cubicBezTo>
                  <a:cubicBezTo>
                    <a:pt x="655836" y="53560"/>
                    <a:pt x="617979" y="29253"/>
                    <a:pt x="574959" y="29253"/>
                  </a:cubicBezTo>
                  <a:cubicBezTo>
                    <a:pt x="531939" y="29253"/>
                    <a:pt x="494082" y="53560"/>
                    <a:pt x="476014" y="92492"/>
                  </a:cubicBezTo>
                  <a:cubicBezTo>
                    <a:pt x="452998" y="141965"/>
                    <a:pt x="405031" y="172724"/>
                    <a:pt x="350396" y="172724"/>
                  </a:cubicBezTo>
                  <a:cubicBezTo>
                    <a:pt x="295976" y="172724"/>
                    <a:pt x="247794" y="141965"/>
                    <a:pt x="224778" y="92492"/>
                  </a:cubicBezTo>
                  <a:cubicBezTo>
                    <a:pt x="206710" y="53560"/>
                    <a:pt x="168853" y="29253"/>
                    <a:pt x="125833" y="29253"/>
                  </a:cubicBezTo>
                  <a:cubicBezTo>
                    <a:pt x="82813" y="29253"/>
                    <a:pt x="44956" y="53560"/>
                    <a:pt x="26887" y="92492"/>
                  </a:cubicBezTo>
                  <a:lnTo>
                    <a:pt x="0" y="80232"/>
                  </a:lnTo>
                  <a:cubicBezTo>
                    <a:pt x="23016" y="30759"/>
                    <a:pt x="70983" y="0"/>
                    <a:pt x="125618" y="0"/>
                  </a:cubicBezTo>
                  <a:cubicBezTo>
                    <a:pt x="180253" y="0"/>
                    <a:pt x="228220" y="30759"/>
                    <a:pt x="251235" y="80232"/>
                  </a:cubicBezTo>
                  <a:cubicBezTo>
                    <a:pt x="269304" y="119165"/>
                    <a:pt x="307376" y="143471"/>
                    <a:pt x="350181" y="143471"/>
                  </a:cubicBezTo>
                  <a:cubicBezTo>
                    <a:pt x="393201" y="143471"/>
                    <a:pt x="431058" y="119165"/>
                    <a:pt x="449126" y="80232"/>
                  </a:cubicBezTo>
                  <a:cubicBezTo>
                    <a:pt x="472142" y="30759"/>
                    <a:pt x="520324" y="0"/>
                    <a:pt x="574744" y="0"/>
                  </a:cubicBezTo>
                  <a:cubicBezTo>
                    <a:pt x="629164" y="0"/>
                    <a:pt x="677346" y="30759"/>
                    <a:pt x="700362" y="80232"/>
                  </a:cubicBezTo>
                  <a:cubicBezTo>
                    <a:pt x="718430" y="119165"/>
                    <a:pt x="756287" y="143471"/>
                    <a:pt x="799307" y="143471"/>
                  </a:cubicBezTo>
                  <a:lnTo>
                    <a:pt x="799307" y="143471"/>
                  </a:lnTo>
                  <a:cubicBezTo>
                    <a:pt x="842327" y="143471"/>
                    <a:pt x="880184" y="119165"/>
                    <a:pt x="898253" y="80232"/>
                  </a:cubicBezTo>
                  <a:cubicBezTo>
                    <a:pt x="921483" y="30759"/>
                    <a:pt x="969450" y="0"/>
                    <a:pt x="1024085" y="0"/>
                  </a:cubicBezTo>
                  <a:cubicBezTo>
                    <a:pt x="1078720" y="0"/>
                    <a:pt x="1126688" y="30759"/>
                    <a:pt x="1149703" y="80232"/>
                  </a:cubicBezTo>
                  <a:cubicBezTo>
                    <a:pt x="1167771" y="119165"/>
                    <a:pt x="1205629" y="143471"/>
                    <a:pt x="1248648" y="143471"/>
                  </a:cubicBezTo>
                  <a:cubicBezTo>
                    <a:pt x="1291668" y="143471"/>
                    <a:pt x="1329526" y="119165"/>
                    <a:pt x="1347594" y="80232"/>
                  </a:cubicBezTo>
                  <a:cubicBezTo>
                    <a:pt x="1370610" y="30759"/>
                    <a:pt x="1418792" y="0"/>
                    <a:pt x="1473212" y="0"/>
                  </a:cubicBezTo>
                  <a:cubicBezTo>
                    <a:pt x="1527847" y="0"/>
                    <a:pt x="1576029" y="30759"/>
                    <a:pt x="1598829" y="80232"/>
                  </a:cubicBezTo>
                  <a:lnTo>
                    <a:pt x="1572157" y="92492"/>
                  </a:lnTo>
                  <a:cubicBezTo>
                    <a:pt x="1554089" y="53560"/>
                    <a:pt x="1516016" y="29253"/>
                    <a:pt x="1473212" y="29253"/>
                  </a:cubicBezTo>
                  <a:cubicBezTo>
                    <a:pt x="1430192" y="29253"/>
                    <a:pt x="1392335" y="53560"/>
                    <a:pt x="1374266" y="92492"/>
                  </a:cubicBezTo>
                  <a:cubicBezTo>
                    <a:pt x="1351251" y="141965"/>
                    <a:pt x="1303069" y="172724"/>
                    <a:pt x="1248648" y="172724"/>
                  </a:cubicBezTo>
                  <a:close/>
                </a:path>
              </a:pathLst>
            </a:custGeom>
            <a:grpFill/>
            <a:ln w="2149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grpSp>
        <p:nvGrpSpPr>
          <p:cNvPr id="2069" name="Graphic 4">
            <a:extLst>
              <a:ext uri="{FF2B5EF4-FFF2-40B4-BE49-F238E27FC236}">
                <a16:creationId xmlns:a16="http://schemas.microsoft.com/office/drawing/2014/main" id="{2B740E94-FA98-412C-AD0C-D4711A4C5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9814224" y="3808056"/>
            <a:ext cx="1989013" cy="1989020"/>
            <a:chOff x="5734037" y="3067039"/>
            <a:chExt cx="724483" cy="724489"/>
          </a:xfrm>
          <a:solidFill>
            <a:schemeClr val="bg1"/>
          </a:solidFill>
        </p:grpSpPr>
        <p:sp>
          <p:nvSpPr>
            <p:cNvPr id="2070" name="Freeform: Shape 2069">
              <a:extLst>
                <a:ext uri="{FF2B5EF4-FFF2-40B4-BE49-F238E27FC236}">
                  <a16:creationId xmlns:a16="http://schemas.microsoft.com/office/drawing/2014/main" id="{BBBC84E8-4938-403A-9EB8-4BC0E9B4631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067039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1" name="Freeform: Shape 2070">
              <a:extLst>
                <a:ext uri="{FF2B5EF4-FFF2-40B4-BE49-F238E27FC236}">
                  <a16:creationId xmlns:a16="http://schemas.microsoft.com/office/drawing/2014/main" id="{54A3B3CE-D6D2-40D7-895E-316EB39B2C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2" name="Freeform: Shape 2071">
              <a:extLst>
                <a:ext uri="{FF2B5EF4-FFF2-40B4-BE49-F238E27FC236}">
                  <a16:creationId xmlns:a16="http://schemas.microsoft.com/office/drawing/2014/main" id="{7BD5A600-3580-40FC-A457-295F0CFC03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3" name="Freeform: Shape 2072">
              <a:extLst>
                <a:ext uri="{FF2B5EF4-FFF2-40B4-BE49-F238E27FC236}">
                  <a16:creationId xmlns:a16="http://schemas.microsoft.com/office/drawing/2014/main" id="{F19F4336-B909-415A-BCE3-6A0F76B732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4" name="Freeform: Shape 2073">
              <a:extLst>
                <a:ext uri="{FF2B5EF4-FFF2-40B4-BE49-F238E27FC236}">
                  <a16:creationId xmlns:a16="http://schemas.microsoft.com/office/drawing/2014/main" id="{6FE00877-3256-458E-9B3A-3F869A4F3F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5" name="Freeform: Shape 2074">
              <a:extLst>
                <a:ext uri="{FF2B5EF4-FFF2-40B4-BE49-F238E27FC236}">
                  <a16:creationId xmlns:a16="http://schemas.microsoft.com/office/drawing/2014/main" id="{CE2185C5-76B7-4CC1-A745-1D3034DD09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6" name="Freeform: Shape 2075">
              <a:extLst>
                <a:ext uri="{FF2B5EF4-FFF2-40B4-BE49-F238E27FC236}">
                  <a16:creationId xmlns:a16="http://schemas.microsoft.com/office/drawing/2014/main" id="{FFDBC434-547F-4CC8-BA46-3D923A3B6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7" name="Freeform: Shape 2076">
              <a:extLst>
                <a:ext uri="{FF2B5EF4-FFF2-40B4-BE49-F238E27FC236}">
                  <a16:creationId xmlns:a16="http://schemas.microsoft.com/office/drawing/2014/main" id="{0EDBE966-781E-4FD5-879A-DC30A9D394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26284"/>
              <a:ext cx="14192" cy="14097"/>
            </a:xfrm>
            <a:custGeom>
              <a:avLst/>
              <a:gdLst>
                <a:gd name="connsiteX0" fmla="*/ 14192 w 14192"/>
                <a:gd name="connsiteY0" fmla="*/ 7049 h 14097"/>
                <a:gd name="connsiteX1" fmla="*/ 7144 w 14192"/>
                <a:gd name="connsiteY1" fmla="*/ 14097 h 14097"/>
                <a:gd name="connsiteX2" fmla="*/ 0 w 14192"/>
                <a:gd name="connsiteY2" fmla="*/ 7049 h 14097"/>
                <a:gd name="connsiteX3" fmla="*/ 7049 w 14192"/>
                <a:gd name="connsiteY3" fmla="*/ 0 h 14097"/>
                <a:gd name="connsiteX4" fmla="*/ 14192 w 14192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8" name="Freeform: Shape 2077">
              <a:extLst>
                <a:ext uri="{FF2B5EF4-FFF2-40B4-BE49-F238E27FC236}">
                  <a16:creationId xmlns:a16="http://schemas.microsoft.com/office/drawing/2014/main" id="{2D88EF18-F6A8-454C-A981-4F6B9C1714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2628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79" name="Freeform: Shape 2078">
              <a:extLst>
                <a:ext uri="{FF2B5EF4-FFF2-40B4-BE49-F238E27FC236}">
                  <a16:creationId xmlns:a16="http://schemas.microsoft.com/office/drawing/2014/main" id="{742458A4-3F05-4AB4-AF90-E6B4805168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0" name="Freeform: Shape 2079">
              <a:extLst>
                <a:ext uri="{FF2B5EF4-FFF2-40B4-BE49-F238E27FC236}">
                  <a16:creationId xmlns:a16="http://schemas.microsoft.com/office/drawing/2014/main" id="{0331905E-1BB6-430D-93F3-A8738005DA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1" name="Freeform: Shape 2080">
              <a:extLst>
                <a:ext uri="{FF2B5EF4-FFF2-40B4-BE49-F238E27FC236}">
                  <a16:creationId xmlns:a16="http://schemas.microsoft.com/office/drawing/2014/main" id="{BC9F6DD0-41A8-40E5-B43D-216E10FCA7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2" name="Freeform: Shape 2081">
              <a:extLst>
                <a:ext uri="{FF2B5EF4-FFF2-40B4-BE49-F238E27FC236}">
                  <a16:creationId xmlns:a16="http://schemas.microsoft.com/office/drawing/2014/main" id="{D72703C6-192A-4E20-A68A-51B8520865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12628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8 w 14097"/>
                <a:gd name="connsiteY1" fmla="*/ 14097 h 14097"/>
                <a:gd name="connsiteX2" fmla="*/ 0 w 14097"/>
                <a:gd name="connsiteY2" fmla="*/ 7049 h 14097"/>
                <a:gd name="connsiteX3" fmla="*/ 7048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3" name="Freeform: Shape 2082">
              <a:extLst>
                <a:ext uri="{FF2B5EF4-FFF2-40B4-BE49-F238E27FC236}">
                  <a16:creationId xmlns:a16="http://schemas.microsoft.com/office/drawing/2014/main" id="{4BD0D36A-8DA6-4E23-BA33-636C46D8B0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2628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4" name="Freeform: Shape 2083">
              <a:extLst>
                <a:ext uri="{FF2B5EF4-FFF2-40B4-BE49-F238E27FC236}">
                  <a16:creationId xmlns:a16="http://schemas.microsoft.com/office/drawing/2014/main" id="{CB0CB789-7F42-4F5E-A1BD-5448A912F2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18543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5" name="Freeform: Shape 2084">
              <a:extLst>
                <a:ext uri="{FF2B5EF4-FFF2-40B4-BE49-F238E27FC236}">
                  <a16:creationId xmlns:a16="http://schemas.microsoft.com/office/drawing/2014/main" id="{33931530-8302-40C2-86F2-AB7C218B73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6" name="Freeform: Shape 2085">
              <a:extLst>
                <a:ext uri="{FF2B5EF4-FFF2-40B4-BE49-F238E27FC236}">
                  <a16:creationId xmlns:a16="http://schemas.microsoft.com/office/drawing/2014/main" id="{566B73B7-1CC2-4BBD-83EA-A44D8EA139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7" name="Freeform: Shape 2086">
              <a:extLst>
                <a:ext uri="{FF2B5EF4-FFF2-40B4-BE49-F238E27FC236}">
                  <a16:creationId xmlns:a16="http://schemas.microsoft.com/office/drawing/2014/main" id="{30D7D614-EF2E-4292-A9D8-1EFC792AE3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8" name="Freeform: Shape 2087">
              <a:extLst>
                <a:ext uri="{FF2B5EF4-FFF2-40B4-BE49-F238E27FC236}">
                  <a16:creationId xmlns:a16="http://schemas.microsoft.com/office/drawing/2014/main" id="{CBC494E4-7170-4DA3-B449-1808D65EFD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89" name="Freeform: Shape 2088">
              <a:extLst>
                <a:ext uri="{FF2B5EF4-FFF2-40B4-BE49-F238E27FC236}">
                  <a16:creationId xmlns:a16="http://schemas.microsoft.com/office/drawing/2014/main" id="{57AB0BA6-5C21-4E55-816A-9E176CE9EF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18543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0" name="Freeform: Shape 2089">
              <a:extLst>
                <a:ext uri="{FF2B5EF4-FFF2-40B4-BE49-F238E27FC236}">
                  <a16:creationId xmlns:a16="http://schemas.microsoft.com/office/drawing/2014/main" id="{77438FB5-A6AC-4458-ADB3-4E33DB293F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18543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1" name="Freeform: Shape 2090">
              <a:extLst>
                <a:ext uri="{FF2B5EF4-FFF2-40B4-BE49-F238E27FC236}">
                  <a16:creationId xmlns:a16="http://schemas.microsoft.com/office/drawing/2014/main" id="{222EA6E6-E697-4F48-83FE-F9343B45E1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24467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2" name="Freeform: Shape 2091">
              <a:extLst>
                <a:ext uri="{FF2B5EF4-FFF2-40B4-BE49-F238E27FC236}">
                  <a16:creationId xmlns:a16="http://schemas.microsoft.com/office/drawing/2014/main" id="{63C57DCA-1B60-4DA8-98C7-8CB53E55E6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244677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3" name="Freeform: Shape 2092">
              <a:extLst>
                <a:ext uri="{FF2B5EF4-FFF2-40B4-BE49-F238E27FC236}">
                  <a16:creationId xmlns:a16="http://schemas.microsoft.com/office/drawing/2014/main" id="{F3E3D933-D3E4-4F08-A664-7B06D6DB94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4" name="Freeform: Shape 2093">
              <a:extLst>
                <a:ext uri="{FF2B5EF4-FFF2-40B4-BE49-F238E27FC236}">
                  <a16:creationId xmlns:a16="http://schemas.microsoft.com/office/drawing/2014/main" id="{3B9418AA-9F86-4842-B4CC-49EBA6BB1F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5" name="Freeform: Shape 2094">
              <a:extLst>
                <a:ext uri="{FF2B5EF4-FFF2-40B4-BE49-F238E27FC236}">
                  <a16:creationId xmlns:a16="http://schemas.microsoft.com/office/drawing/2014/main" id="{55E8B300-9471-4490-80AB-F7B2E7C425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6" name="Freeform: Shape 2095">
              <a:extLst>
                <a:ext uri="{FF2B5EF4-FFF2-40B4-BE49-F238E27FC236}">
                  <a16:creationId xmlns:a16="http://schemas.microsoft.com/office/drawing/2014/main" id="{8D21A337-7CED-4EBE-B210-FBF29DB8C3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24467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7" name="Freeform: Shape 2096">
              <a:extLst>
                <a:ext uri="{FF2B5EF4-FFF2-40B4-BE49-F238E27FC236}">
                  <a16:creationId xmlns:a16="http://schemas.microsoft.com/office/drawing/2014/main" id="{8E577481-070B-4CAE-AD34-992EB80942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244677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8" name="Freeform: Shape 2097">
              <a:extLst>
                <a:ext uri="{FF2B5EF4-FFF2-40B4-BE49-F238E27FC236}">
                  <a16:creationId xmlns:a16="http://schemas.microsoft.com/office/drawing/2014/main" id="{42491116-8AD8-46B4-8C53-22DCF9FF6A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03829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99" name="Freeform: Shape 2098">
              <a:extLst>
                <a:ext uri="{FF2B5EF4-FFF2-40B4-BE49-F238E27FC236}">
                  <a16:creationId xmlns:a16="http://schemas.microsoft.com/office/drawing/2014/main" id="{13C0708D-E145-4B9A-939A-2FA2F1C49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0" name="Freeform: Shape 2099">
              <a:extLst>
                <a:ext uri="{FF2B5EF4-FFF2-40B4-BE49-F238E27FC236}">
                  <a16:creationId xmlns:a16="http://schemas.microsoft.com/office/drawing/2014/main" id="{4BD4D3D9-05D7-49A5-84A1-17A1CF4425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1" name="Freeform: Shape 2100">
              <a:extLst>
                <a:ext uri="{FF2B5EF4-FFF2-40B4-BE49-F238E27FC236}">
                  <a16:creationId xmlns:a16="http://schemas.microsoft.com/office/drawing/2014/main" id="{FEC6EE98-9209-449E-A0F1-B2A6260E3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2" name="Freeform: Shape 2101">
              <a:extLst>
                <a:ext uri="{FF2B5EF4-FFF2-40B4-BE49-F238E27FC236}">
                  <a16:creationId xmlns:a16="http://schemas.microsoft.com/office/drawing/2014/main" id="{0EE949D3-44D1-440A-ACBB-91F40C926B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3" name="Freeform: Shape 2102">
              <a:extLst>
                <a:ext uri="{FF2B5EF4-FFF2-40B4-BE49-F238E27FC236}">
                  <a16:creationId xmlns:a16="http://schemas.microsoft.com/office/drawing/2014/main" id="{907ED523-344D-4E06-B565-859C9D50F9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4" name="Freeform: Shape 2103">
              <a:extLst>
                <a:ext uri="{FF2B5EF4-FFF2-40B4-BE49-F238E27FC236}">
                  <a16:creationId xmlns:a16="http://schemas.microsoft.com/office/drawing/2014/main" id="{DE03B495-0A53-429C-AEC5-311E04B68C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5" name="Freeform: Shape 2104">
              <a:extLst>
                <a:ext uri="{FF2B5EF4-FFF2-40B4-BE49-F238E27FC236}">
                  <a16:creationId xmlns:a16="http://schemas.microsoft.com/office/drawing/2014/main" id="{B04398FF-9AF7-43CF-810A-4BC23CA84E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363074"/>
              <a:ext cx="14192" cy="14097"/>
            </a:xfrm>
            <a:custGeom>
              <a:avLst/>
              <a:gdLst>
                <a:gd name="connsiteX0" fmla="*/ 14192 w 14192"/>
                <a:gd name="connsiteY0" fmla="*/ 7048 h 14097"/>
                <a:gd name="connsiteX1" fmla="*/ 7144 w 14192"/>
                <a:gd name="connsiteY1" fmla="*/ 14097 h 14097"/>
                <a:gd name="connsiteX2" fmla="*/ 0 w 14192"/>
                <a:gd name="connsiteY2" fmla="*/ 7048 h 14097"/>
                <a:gd name="connsiteX3" fmla="*/ 7049 w 14192"/>
                <a:gd name="connsiteY3" fmla="*/ 0 h 14097"/>
                <a:gd name="connsiteX4" fmla="*/ 14192 w 14192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7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6" name="Freeform: Shape 2105">
              <a:extLst>
                <a:ext uri="{FF2B5EF4-FFF2-40B4-BE49-F238E27FC236}">
                  <a16:creationId xmlns:a16="http://schemas.microsoft.com/office/drawing/2014/main" id="{A8F1F240-FF39-464C-8197-9D5DFABBC8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7" name="Freeform: Shape 2106">
              <a:extLst>
                <a:ext uri="{FF2B5EF4-FFF2-40B4-BE49-F238E27FC236}">
                  <a16:creationId xmlns:a16="http://schemas.microsoft.com/office/drawing/2014/main" id="{21E723E5-864D-4EBB-89EA-0E4AF32163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8" name="Freeform: Shape 2107">
              <a:extLst>
                <a:ext uri="{FF2B5EF4-FFF2-40B4-BE49-F238E27FC236}">
                  <a16:creationId xmlns:a16="http://schemas.microsoft.com/office/drawing/2014/main" id="{6BCB0F17-77D7-41C6-BC1C-A6AD4D3310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09" name="Freeform: Shape 2108">
              <a:extLst>
                <a:ext uri="{FF2B5EF4-FFF2-40B4-BE49-F238E27FC236}">
                  <a16:creationId xmlns:a16="http://schemas.microsoft.com/office/drawing/2014/main" id="{CB258D1D-6940-4340-9738-BC048CCCAA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0" name="Freeform: Shape 2109">
              <a:extLst>
                <a:ext uri="{FF2B5EF4-FFF2-40B4-BE49-F238E27FC236}">
                  <a16:creationId xmlns:a16="http://schemas.microsoft.com/office/drawing/2014/main" id="{23124E64-1A58-4DF4-AC72-0ACBDA038A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363074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8 w 14097"/>
                <a:gd name="connsiteY1" fmla="*/ 14097 h 14097"/>
                <a:gd name="connsiteX2" fmla="*/ 0 w 14097"/>
                <a:gd name="connsiteY2" fmla="*/ 7048 h 14097"/>
                <a:gd name="connsiteX3" fmla="*/ 7048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1" name="Freeform: Shape 2110">
              <a:extLst>
                <a:ext uri="{FF2B5EF4-FFF2-40B4-BE49-F238E27FC236}">
                  <a16:creationId xmlns:a16="http://schemas.microsoft.com/office/drawing/2014/main" id="{1CE7AB58-01AB-4656-81CF-A6A8392E04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2" name="Freeform: Shape 2111">
              <a:extLst>
                <a:ext uri="{FF2B5EF4-FFF2-40B4-BE49-F238E27FC236}">
                  <a16:creationId xmlns:a16="http://schemas.microsoft.com/office/drawing/2014/main" id="{966CA2ED-DE92-4ABA-B2D1-0232E7F1DB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2222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3" name="Freeform: Shape 2112">
              <a:extLst>
                <a:ext uri="{FF2B5EF4-FFF2-40B4-BE49-F238E27FC236}">
                  <a16:creationId xmlns:a16="http://schemas.microsoft.com/office/drawing/2014/main" id="{30FC840A-9B3F-46DA-BC3A-596AC1BD47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4" name="Freeform: Shape 2113">
              <a:extLst>
                <a:ext uri="{FF2B5EF4-FFF2-40B4-BE49-F238E27FC236}">
                  <a16:creationId xmlns:a16="http://schemas.microsoft.com/office/drawing/2014/main" id="{7C380F78-C816-4655-97AC-D8A4BA286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5" name="Freeform: Shape 2114">
              <a:extLst>
                <a:ext uri="{FF2B5EF4-FFF2-40B4-BE49-F238E27FC236}">
                  <a16:creationId xmlns:a16="http://schemas.microsoft.com/office/drawing/2014/main" id="{F6D8E1BB-7FEA-4658-8C87-ABBEAAA67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6" name="Freeform: Shape 2115">
              <a:extLst>
                <a:ext uri="{FF2B5EF4-FFF2-40B4-BE49-F238E27FC236}">
                  <a16:creationId xmlns:a16="http://schemas.microsoft.com/office/drawing/2014/main" id="{6CA42073-90E7-490D-AAFA-99603A9032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7" name="Freeform: Shape 2116">
              <a:extLst>
                <a:ext uri="{FF2B5EF4-FFF2-40B4-BE49-F238E27FC236}">
                  <a16:creationId xmlns:a16="http://schemas.microsoft.com/office/drawing/2014/main" id="{B83CFF6E-1F8A-4146-9C0B-B45589240F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8" name="Freeform: Shape 2117">
              <a:extLst>
                <a:ext uri="{FF2B5EF4-FFF2-40B4-BE49-F238E27FC236}">
                  <a16:creationId xmlns:a16="http://schemas.microsoft.com/office/drawing/2014/main" id="{4530D7DB-2632-43D3-A3C2-53BE24929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19" name="Freeform: Shape 2118">
              <a:extLst>
                <a:ext uri="{FF2B5EF4-FFF2-40B4-BE49-F238E27FC236}">
                  <a16:creationId xmlns:a16="http://schemas.microsoft.com/office/drawing/2014/main" id="{7D217308-2829-434D-8543-E9892A02C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067039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6953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0" name="Freeform: Shape 2119">
              <a:extLst>
                <a:ext uri="{FF2B5EF4-FFF2-40B4-BE49-F238E27FC236}">
                  <a16:creationId xmlns:a16="http://schemas.microsoft.com/office/drawing/2014/main" id="{77FB765B-E219-467A-88AF-85C4A2A8F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1" name="Freeform: Shape 2120">
              <a:extLst>
                <a:ext uri="{FF2B5EF4-FFF2-40B4-BE49-F238E27FC236}">
                  <a16:creationId xmlns:a16="http://schemas.microsoft.com/office/drawing/2014/main" id="{74046EEC-8D4A-49EB-A1C1-681A726F0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9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2" name="Freeform: Shape 2121">
              <a:extLst>
                <a:ext uri="{FF2B5EF4-FFF2-40B4-BE49-F238E27FC236}">
                  <a16:creationId xmlns:a16="http://schemas.microsoft.com/office/drawing/2014/main" id="{ED18033A-F942-4871-BE81-EE9A3F205C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3" name="Freeform: Shape 2122">
              <a:extLst>
                <a:ext uri="{FF2B5EF4-FFF2-40B4-BE49-F238E27FC236}">
                  <a16:creationId xmlns:a16="http://schemas.microsoft.com/office/drawing/2014/main" id="{28A8B29B-51AE-4A99-9228-6502172185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6953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048" y="0"/>
                    <a:pt x="6953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4" name="Freeform: Shape 2123">
              <a:extLst>
                <a:ext uri="{FF2B5EF4-FFF2-40B4-BE49-F238E27FC236}">
                  <a16:creationId xmlns:a16="http://schemas.microsoft.com/office/drawing/2014/main" id="{2499EA92-CAAC-42B7-B443-CB2FCBEB46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067039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5" name="Freeform: Shape 2124">
              <a:extLst>
                <a:ext uri="{FF2B5EF4-FFF2-40B4-BE49-F238E27FC236}">
                  <a16:creationId xmlns:a16="http://schemas.microsoft.com/office/drawing/2014/main" id="{41591ED4-E244-4FCB-B4ED-B2FD4ACB2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26281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6" name="Freeform: Shape 2125">
              <a:extLst>
                <a:ext uri="{FF2B5EF4-FFF2-40B4-BE49-F238E27FC236}">
                  <a16:creationId xmlns:a16="http://schemas.microsoft.com/office/drawing/2014/main" id="{EB72FE3F-3655-4893-80BF-285CD07394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7" name="Freeform: Shape 2126">
              <a:extLst>
                <a:ext uri="{FF2B5EF4-FFF2-40B4-BE49-F238E27FC236}">
                  <a16:creationId xmlns:a16="http://schemas.microsoft.com/office/drawing/2014/main" id="{E6ADF6AF-1741-4C8D-96A4-33F7903E6E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8" name="Freeform: Shape 2127">
              <a:extLst>
                <a:ext uri="{FF2B5EF4-FFF2-40B4-BE49-F238E27FC236}">
                  <a16:creationId xmlns:a16="http://schemas.microsoft.com/office/drawing/2014/main" id="{78D2F5E2-A1E6-468B-A628-2D36E2C143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29" name="Freeform: Shape 2128">
              <a:extLst>
                <a:ext uri="{FF2B5EF4-FFF2-40B4-BE49-F238E27FC236}">
                  <a16:creationId xmlns:a16="http://schemas.microsoft.com/office/drawing/2014/main" id="{0D975E45-086F-458B-AB7C-A0EFFE80B5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26281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0" name="Freeform: Shape 2129">
              <a:extLst>
                <a:ext uri="{FF2B5EF4-FFF2-40B4-BE49-F238E27FC236}">
                  <a16:creationId xmlns:a16="http://schemas.microsoft.com/office/drawing/2014/main" id="{1276D1C8-4E1D-48B6-8881-6CDC8D000A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2628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1" name="Freeform: Shape 2130">
              <a:extLst>
                <a:ext uri="{FF2B5EF4-FFF2-40B4-BE49-F238E27FC236}">
                  <a16:creationId xmlns:a16="http://schemas.microsoft.com/office/drawing/2014/main" id="{E5B5BC7C-2D39-4010-8E32-DF9DF201D9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185433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2" name="Freeform: Shape 2131">
              <a:extLst>
                <a:ext uri="{FF2B5EF4-FFF2-40B4-BE49-F238E27FC236}">
                  <a16:creationId xmlns:a16="http://schemas.microsoft.com/office/drawing/2014/main" id="{DA0686BE-D0C9-4636-9C17-FEE8FEC5E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3" name="Freeform: Shape 2132">
              <a:extLst>
                <a:ext uri="{FF2B5EF4-FFF2-40B4-BE49-F238E27FC236}">
                  <a16:creationId xmlns:a16="http://schemas.microsoft.com/office/drawing/2014/main" id="{6DFE484B-8CFA-4824-8621-1FE446A3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4" name="Freeform: Shape 2133">
              <a:extLst>
                <a:ext uri="{FF2B5EF4-FFF2-40B4-BE49-F238E27FC236}">
                  <a16:creationId xmlns:a16="http://schemas.microsoft.com/office/drawing/2014/main" id="{5B79443C-AF12-4943-ACD4-171FB422B9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5" name="Freeform: Shape 2134">
              <a:extLst>
                <a:ext uri="{FF2B5EF4-FFF2-40B4-BE49-F238E27FC236}">
                  <a16:creationId xmlns:a16="http://schemas.microsoft.com/office/drawing/2014/main" id="{638348E3-4F3D-4FA7-B029-C6B894FFA2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18543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6" name="Freeform: Shape 2135">
              <a:extLst>
                <a:ext uri="{FF2B5EF4-FFF2-40B4-BE49-F238E27FC236}">
                  <a16:creationId xmlns:a16="http://schemas.microsoft.com/office/drawing/2014/main" id="{6CA5CAC1-5213-4DCA-8371-75A55BC31D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185432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7" name="Freeform: Shape 2136">
              <a:extLst>
                <a:ext uri="{FF2B5EF4-FFF2-40B4-BE49-F238E27FC236}">
                  <a16:creationId xmlns:a16="http://schemas.microsoft.com/office/drawing/2014/main" id="{805D5A1A-3E18-4266-8526-F8B57411D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244676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8" name="Freeform: Shape 2137">
              <a:extLst>
                <a:ext uri="{FF2B5EF4-FFF2-40B4-BE49-F238E27FC236}">
                  <a16:creationId xmlns:a16="http://schemas.microsoft.com/office/drawing/2014/main" id="{E887493C-21D0-4ED2-8685-92B45D3DF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39" name="Freeform: Shape 2138">
              <a:extLst>
                <a:ext uri="{FF2B5EF4-FFF2-40B4-BE49-F238E27FC236}">
                  <a16:creationId xmlns:a16="http://schemas.microsoft.com/office/drawing/2014/main" id="{9126D9D7-38B7-4EEA-85C2-4E98990B69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0" name="Freeform: Shape 2139">
              <a:extLst>
                <a:ext uri="{FF2B5EF4-FFF2-40B4-BE49-F238E27FC236}">
                  <a16:creationId xmlns:a16="http://schemas.microsoft.com/office/drawing/2014/main" id="{3F21A9FB-8834-48F8-8D50-EF12901C59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1" name="Freeform: Shape 2140">
              <a:extLst>
                <a:ext uri="{FF2B5EF4-FFF2-40B4-BE49-F238E27FC236}">
                  <a16:creationId xmlns:a16="http://schemas.microsoft.com/office/drawing/2014/main" id="{8F66BB07-AC73-40E1-9E4B-89DB40D271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244676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2" name="Freeform: Shape 2141">
              <a:extLst>
                <a:ext uri="{FF2B5EF4-FFF2-40B4-BE49-F238E27FC236}">
                  <a16:creationId xmlns:a16="http://schemas.microsoft.com/office/drawing/2014/main" id="{24FD23C3-292A-41CC-A381-D78BD15F0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24467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3" name="Freeform: Shape 2142">
              <a:extLst>
                <a:ext uri="{FF2B5EF4-FFF2-40B4-BE49-F238E27FC236}">
                  <a16:creationId xmlns:a16="http://schemas.microsoft.com/office/drawing/2014/main" id="{72ADCD5F-D271-4096-9F29-F41829A711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03829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4" name="Freeform: Shape 2143">
              <a:extLst>
                <a:ext uri="{FF2B5EF4-FFF2-40B4-BE49-F238E27FC236}">
                  <a16:creationId xmlns:a16="http://schemas.microsoft.com/office/drawing/2014/main" id="{411C0FE5-30EE-45E9-A8FB-C595B65339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5" name="Freeform: Shape 2144">
              <a:extLst>
                <a:ext uri="{FF2B5EF4-FFF2-40B4-BE49-F238E27FC236}">
                  <a16:creationId xmlns:a16="http://schemas.microsoft.com/office/drawing/2014/main" id="{FF3E45E5-D957-4A44-862C-F015D19B1B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6" name="Freeform: Shape 2145">
              <a:extLst>
                <a:ext uri="{FF2B5EF4-FFF2-40B4-BE49-F238E27FC236}">
                  <a16:creationId xmlns:a16="http://schemas.microsoft.com/office/drawing/2014/main" id="{704638AF-9BD8-47CD-A905-0DE2CDBEF6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7" name="Freeform: Shape 2146">
              <a:extLst>
                <a:ext uri="{FF2B5EF4-FFF2-40B4-BE49-F238E27FC236}">
                  <a16:creationId xmlns:a16="http://schemas.microsoft.com/office/drawing/2014/main" id="{12741B7D-D80B-45D2-AA14-2FAF9049D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8" name="Freeform: Shape 2147">
              <a:extLst>
                <a:ext uri="{FF2B5EF4-FFF2-40B4-BE49-F238E27FC236}">
                  <a16:creationId xmlns:a16="http://schemas.microsoft.com/office/drawing/2014/main" id="{F627F620-C05F-4AD5-A7FE-7B3CB91521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03829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49" name="Freeform: Shape 2148">
              <a:extLst>
                <a:ext uri="{FF2B5EF4-FFF2-40B4-BE49-F238E27FC236}">
                  <a16:creationId xmlns:a16="http://schemas.microsoft.com/office/drawing/2014/main" id="{9D8B6BB9-6F21-4660-8A7A-C716C7C533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363072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0" name="Freeform: Shape 2149">
              <a:extLst>
                <a:ext uri="{FF2B5EF4-FFF2-40B4-BE49-F238E27FC236}">
                  <a16:creationId xmlns:a16="http://schemas.microsoft.com/office/drawing/2014/main" id="{E6989573-9BC0-4622-B9E3-B32B8257A14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1" name="Freeform: Shape 2150">
              <a:extLst>
                <a:ext uri="{FF2B5EF4-FFF2-40B4-BE49-F238E27FC236}">
                  <a16:creationId xmlns:a16="http://schemas.microsoft.com/office/drawing/2014/main" id="{A69A9AC5-1B70-4AE9-B02E-7DF8FB84F3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2" name="Freeform: Shape 2151">
              <a:extLst>
                <a:ext uri="{FF2B5EF4-FFF2-40B4-BE49-F238E27FC236}">
                  <a16:creationId xmlns:a16="http://schemas.microsoft.com/office/drawing/2014/main" id="{487449A6-72D9-4C14-9652-839AB1F395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3" name="Freeform: Shape 2152">
              <a:extLst>
                <a:ext uri="{FF2B5EF4-FFF2-40B4-BE49-F238E27FC236}">
                  <a16:creationId xmlns:a16="http://schemas.microsoft.com/office/drawing/2014/main" id="{3C106DF8-941B-443E-8D35-14580031ED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363072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4" name="Freeform: Shape 2153">
              <a:extLst>
                <a:ext uri="{FF2B5EF4-FFF2-40B4-BE49-F238E27FC236}">
                  <a16:creationId xmlns:a16="http://schemas.microsoft.com/office/drawing/2014/main" id="{D94FA74D-875A-4D64-8516-D6472DF8E6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363074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5" name="Freeform: Shape 2154">
              <a:extLst>
                <a:ext uri="{FF2B5EF4-FFF2-40B4-BE49-F238E27FC236}">
                  <a16:creationId xmlns:a16="http://schemas.microsoft.com/office/drawing/2014/main" id="{C8481730-7181-4C8C-B9C6-A115B266AA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69" y="342222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6" name="Freeform: Shape 2155">
              <a:extLst>
                <a:ext uri="{FF2B5EF4-FFF2-40B4-BE49-F238E27FC236}">
                  <a16:creationId xmlns:a16="http://schemas.microsoft.com/office/drawing/2014/main" id="{88C392FA-C134-4BFF-9F8C-51A4E7C015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7" name="Freeform: Shape 2156">
              <a:extLst>
                <a:ext uri="{FF2B5EF4-FFF2-40B4-BE49-F238E27FC236}">
                  <a16:creationId xmlns:a16="http://schemas.microsoft.com/office/drawing/2014/main" id="{CE26F0F7-97F7-452D-A36A-AAC7B2A481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5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8" name="Freeform: Shape 2157">
              <a:extLst>
                <a:ext uri="{FF2B5EF4-FFF2-40B4-BE49-F238E27FC236}">
                  <a16:creationId xmlns:a16="http://schemas.microsoft.com/office/drawing/2014/main" id="{B69B4080-EFEF-469E-A2CF-F09BF46E13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14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59" name="Freeform: Shape 2158">
              <a:extLst>
                <a:ext uri="{FF2B5EF4-FFF2-40B4-BE49-F238E27FC236}">
                  <a16:creationId xmlns:a16="http://schemas.microsoft.com/office/drawing/2014/main" id="{10594B20-967B-49FE-B5AA-055B9B4D08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0" y="342222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0" name="Freeform: Shape 2159">
              <a:extLst>
                <a:ext uri="{FF2B5EF4-FFF2-40B4-BE49-F238E27FC236}">
                  <a16:creationId xmlns:a16="http://schemas.microsoft.com/office/drawing/2014/main" id="{034CF273-6651-4A1F-A61D-3C4C38540A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0" y="34222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1" name="Freeform: Shape 2160">
              <a:extLst>
                <a:ext uri="{FF2B5EF4-FFF2-40B4-BE49-F238E27FC236}">
                  <a16:creationId xmlns:a16="http://schemas.microsoft.com/office/drawing/2014/main" id="{265D617A-DD6E-45D0-A857-1FA67A859E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481374"/>
              <a:ext cx="14192" cy="14096"/>
            </a:xfrm>
            <a:custGeom>
              <a:avLst/>
              <a:gdLst>
                <a:gd name="connsiteX0" fmla="*/ 14192 w 14192"/>
                <a:gd name="connsiteY0" fmla="*/ 7049 h 14096"/>
                <a:gd name="connsiteX1" fmla="*/ 7144 w 14192"/>
                <a:gd name="connsiteY1" fmla="*/ 14097 h 14096"/>
                <a:gd name="connsiteX2" fmla="*/ 0 w 14192"/>
                <a:gd name="connsiteY2" fmla="*/ 7049 h 14096"/>
                <a:gd name="connsiteX3" fmla="*/ 7049 w 14192"/>
                <a:gd name="connsiteY3" fmla="*/ 0 h 14096"/>
                <a:gd name="connsiteX4" fmla="*/ 14192 w 14192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9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1049"/>
                    <a:pt x="0" y="7049"/>
                  </a:cubicBezTo>
                  <a:cubicBezTo>
                    <a:pt x="0" y="3048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2" name="Freeform: Shape 2161">
              <a:extLst>
                <a:ext uri="{FF2B5EF4-FFF2-40B4-BE49-F238E27FC236}">
                  <a16:creationId xmlns:a16="http://schemas.microsoft.com/office/drawing/2014/main" id="{6D89D47D-A693-44DC-AC42-A1160FC076B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3" name="Freeform: Shape 2162">
              <a:extLst>
                <a:ext uri="{FF2B5EF4-FFF2-40B4-BE49-F238E27FC236}">
                  <a16:creationId xmlns:a16="http://schemas.microsoft.com/office/drawing/2014/main" id="{BBA31854-BF75-4B5B-A53E-83969582A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4" name="Freeform: Shape 2163">
              <a:extLst>
                <a:ext uri="{FF2B5EF4-FFF2-40B4-BE49-F238E27FC236}">
                  <a16:creationId xmlns:a16="http://schemas.microsoft.com/office/drawing/2014/main" id="{5CCE3318-9293-4DC5-874D-BA3D9740A6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5" name="Freeform: Shape 2164">
              <a:extLst>
                <a:ext uri="{FF2B5EF4-FFF2-40B4-BE49-F238E27FC236}">
                  <a16:creationId xmlns:a16="http://schemas.microsoft.com/office/drawing/2014/main" id="{C8943C9A-6524-4391-BA91-577E938769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6" name="Freeform: Shape 2165">
              <a:extLst>
                <a:ext uri="{FF2B5EF4-FFF2-40B4-BE49-F238E27FC236}">
                  <a16:creationId xmlns:a16="http://schemas.microsoft.com/office/drawing/2014/main" id="{FA5BCF91-A6C2-4D77-A46D-2CDDB2B957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481374"/>
              <a:ext cx="14097" cy="14097"/>
            </a:xfrm>
            <a:custGeom>
              <a:avLst/>
              <a:gdLst>
                <a:gd name="connsiteX0" fmla="*/ 14097 w 14097"/>
                <a:gd name="connsiteY0" fmla="*/ 7049 h 14097"/>
                <a:gd name="connsiteX1" fmla="*/ 7049 w 14097"/>
                <a:gd name="connsiteY1" fmla="*/ 14097 h 14097"/>
                <a:gd name="connsiteX2" fmla="*/ 0 w 14097"/>
                <a:gd name="connsiteY2" fmla="*/ 7049 h 14097"/>
                <a:gd name="connsiteX3" fmla="*/ 7049 w 14097"/>
                <a:gd name="connsiteY3" fmla="*/ 0 h 14097"/>
                <a:gd name="connsiteX4" fmla="*/ 14097 w 14097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7" name="Freeform: Shape 2166">
              <a:extLst>
                <a:ext uri="{FF2B5EF4-FFF2-40B4-BE49-F238E27FC236}">
                  <a16:creationId xmlns:a16="http://schemas.microsoft.com/office/drawing/2014/main" id="{1B0F6AB4-0997-4592-9B07-B68CE187B4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8" name="Freeform: Shape 2167">
              <a:extLst>
                <a:ext uri="{FF2B5EF4-FFF2-40B4-BE49-F238E27FC236}">
                  <a16:creationId xmlns:a16="http://schemas.microsoft.com/office/drawing/2014/main" id="{1E9376A0-F2E0-40BF-A7AF-7281D03DB5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4062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69" name="Freeform: Shape 2168">
              <a:extLst>
                <a:ext uri="{FF2B5EF4-FFF2-40B4-BE49-F238E27FC236}">
                  <a16:creationId xmlns:a16="http://schemas.microsoft.com/office/drawing/2014/main" id="{4B70BEE1-4670-4B82-9F9A-FB429F39E2E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0" name="Freeform: Shape 2169">
              <a:extLst>
                <a:ext uri="{FF2B5EF4-FFF2-40B4-BE49-F238E27FC236}">
                  <a16:creationId xmlns:a16="http://schemas.microsoft.com/office/drawing/2014/main" id="{68BDF49E-A29D-43A3-ADC2-292F13A640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1" name="Freeform: Shape 2170">
              <a:extLst>
                <a:ext uri="{FF2B5EF4-FFF2-40B4-BE49-F238E27FC236}">
                  <a16:creationId xmlns:a16="http://schemas.microsoft.com/office/drawing/2014/main" id="{23640357-1323-426E-A930-AAAAEA4DBE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2" name="Freeform: Shape 2171">
              <a:extLst>
                <a:ext uri="{FF2B5EF4-FFF2-40B4-BE49-F238E27FC236}">
                  <a16:creationId xmlns:a16="http://schemas.microsoft.com/office/drawing/2014/main" id="{96455028-161D-4127-84C7-6CD1A59FEA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3" name="Freeform: Shape 2172">
              <a:extLst>
                <a:ext uri="{FF2B5EF4-FFF2-40B4-BE49-F238E27FC236}">
                  <a16:creationId xmlns:a16="http://schemas.microsoft.com/office/drawing/2014/main" id="{F5C55F12-4E33-4861-BC5C-AFAAF7FB2F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540620"/>
              <a:ext cx="14097" cy="14097"/>
            </a:xfrm>
            <a:custGeom>
              <a:avLst/>
              <a:gdLst>
                <a:gd name="connsiteX0" fmla="*/ 14097 w 14097"/>
                <a:gd name="connsiteY0" fmla="*/ 7048 h 14097"/>
                <a:gd name="connsiteX1" fmla="*/ 7049 w 14097"/>
                <a:gd name="connsiteY1" fmla="*/ 14097 h 14097"/>
                <a:gd name="connsiteX2" fmla="*/ 0 w 14097"/>
                <a:gd name="connsiteY2" fmla="*/ 7048 h 14097"/>
                <a:gd name="connsiteX3" fmla="*/ 7049 w 14097"/>
                <a:gd name="connsiteY3" fmla="*/ 0 h 14097"/>
                <a:gd name="connsiteX4" fmla="*/ 14097 w 14097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4" name="Freeform: Shape 2173">
              <a:extLst>
                <a:ext uri="{FF2B5EF4-FFF2-40B4-BE49-F238E27FC236}">
                  <a16:creationId xmlns:a16="http://schemas.microsoft.com/office/drawing/2014/main" id="{3DD6BCB5-D63E-4BBF-B515-70C0C83EDC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4062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5" name="Freeform: Shape 2174">
              <a:extLst>
                <a:ext uri="{FF2B5EF4-FFF2-40B4-BE49-F238E27FC236}">
                  <a16:creationId xmlns:a16="http://schemas.microsoft.com/office/drawing/2014/main" id="{08278678-2A88-439F-9B8A-4E3E9393F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8" y="359977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6" name="Freeform: Shape 2175">
              <a:extLst>
                <a:ext uri="{FF2B5EF4-FFF2-40B4-BE49-F238E27FC236}">
                  <a16:creationId xmlns:a16="http://schemas.microsoft.com/office/drawing/2014/main" id="{964112BE-9D58-4AD2-A692-79F9427103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7" name="Freeform: Shape 2176">
              <a:extLst>
                <a:ext uri="{FF2B5EF4-FFF2-40B4-BE49-F238E27FC236}">
                  <a16:creationId xmlns:a16="http://schemas.microsoft.com/office/drawing/2014/main" id="{A9CF0441-58DE-4E28-8E5C-126D211F28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3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8" name="Freeform: Shape 2177">
              <a:extLst>
                <a:ext uri="{FF2B5EF4-FFF2-40B4-BE49-F238E27FC236}">
                  <a16:creationId xmlns:a16="http://schemas.microsoft.com/office/drawing/2014/main" id="{3BAF3616-0977-4425-8BD9-B93402312F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79" name="Freeform: Shape 2178">
              <a:extLst>
                <a:ext uri="{FF2B5EF4-FFF2-40B4-BE49-F238E27FC236}">
                  <a16:creationId xmlns:a16="http://schemas.microsoft.com/office/drawing/2014/main" id="{872139E9-93A3-4FDC-ABCD-72F0921B0C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0" name="Freeform: Shape 2179">
              <a:extLst>
                <a:ext uri="{FF2B5EF4-FFF2-40B4-BE49-F238E27FC236}">
                  <a16:creationId xmlns:a16="http://schemas.microsoft.com/office/drawing/2014/main" id="{AE1ABCDC-D281-4CD9-BA2E-DE75832359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59977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1" name="Freeform: Shape 2180">
              <a:extLst>
                <a:ext uri="{FF2B5EF4-FFF2-40B4-BE49-F238E27FC236}">
                  <a16:creationId xmlns:a16="http://schemas.microsoft.com/office/drawing/2014/main" id="{6A120167-EDEF-476B-9620-EFAB20A896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59977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2" name="Freeform: Shape 2181">
              <a:extLst>
                <a:ext uri="{FF2B5EF4-FFF2-40B4-BE49-F238E27FC236}">
                  <a16:creationId xmlns:a16="http://schemas.microsoft.com/office/drawing/2014/main" id="{5E38E078-6B4E-4E7E-A2E1-2CDCA24C1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7" y="3659014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3" name="Freeform: Shape 2182">
              <a:extLst>
                <a:ext uri="{FF2B5EF4-FFF2-40B4-BE49-F238E27FC236}">
                  <a16:creationId xmlns:a16="http://schemas.microsoft.com/office/drawing/2014/main" id="{9874C169-1379-4BB9-B9D5-B5C5C192F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2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4" name="Freeform: Shape 2183">
              <a:extLst>
                <a:ext uri="{FF2B5EF4-FFF2-40B4-BE49-F238E27FC236}">
                  <a16:creationId xmlns:a16="http://schemas.microsoft.com/office/drawing/2014/main" id="{6BB2BAFF-571B-4F2D-AFCF-50B0527D80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2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5" name="Freeform: Shape 2184">
              <a:extLst>
                <a:ext uri="{FF2B5EF4-FFF2-40B4-BE49-F238E27FC236}">
                  <a16:creationId xmlns:a16="http://schemas.microsoft.com/office/drawing/2014/main" id="{08C1BC9C-490F-425D-9A82-1F4C4C57CF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6" name="Freeform: Shape 2185">
              <a:extLst>
                <a:ext uri="{FF2B5EF4-FFF2-40B4-BE49-F238E27FC236}">
                  <a16:creationId xmlns:a16="http://schemas.microsoft.com/office/drawing/2014/main" id="{C5635565-E926-497B-829C-C9A0816D31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8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7" name="Freeform: Shape 2186">
              <a:extLst>
                <a:ext uri="{FF2B5EF4-FFF2-40B4-BE49-F238E27FC236}">
                  <a16:creationId xmlns:a16="http://schemas.microsoft.com/office/drawing/2014/main" id="{7E4C3011-7CDA-40C2-A63F-BBDB516A9A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3" y="3659014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8" name="Freeform: Shape 2187">
              <a:extLst>
                <a:ext uri="{FF2B5EF4-FFF2-40B4-BE49-F238E27FC236}">
                  <a16:creationId xmlns:a16="http://schemas.microsoft.com/office/drawing/2014/main" id="{E7C32FB7-1501-4F32-8ED5-6EEC59A0B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4" y="365901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89" name="Freeform: Shape 2188">
              <a:extLst>
                <a:ext uri="{FF2B5EF4-FFF2-40B4-BE49-F238E27FC236}">
                  <a16:creationId xmlns:a16="http://schemas.microsoft.com/office/drawing/2014/main" id="{B47CC0E0-9DAE-41FA-BF39-E79CA9184A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39" y="3718165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0" name="Freeform: Shape 2189">
              <a:extLst>
                <a:ext uri="{FF2B5EF4-FFF2-40B4-BE49-F238E27FC236}">
                  <a16:creationId xmlns:a16="http://schemas.microsoft.com/office/drawing/2014/main" id="{D1F043F8-C1BF-4524-ADA5-A0E4626A9D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1" name="Freeform: Shape 2190">
              <a:extLst>
                <a:ext uri="{FF2B5EF4-FFF2-40B4-BE49-F238E27FC236}">
                  <a16:creationId xmlns:a16="http://schemas.microsoft.com/office/drawing/2014/main" id="{0270DE89-1451-45FA-AAD7-075903153E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4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2" name="Freeform: Shape 2191">
              <a:extLst>
                <a:ext uri="{FF2B5EF4-FFF2-40B4-BE49-F238E27FC236}">
                  <a16:creationId xmlns:a16="http://schemas.microsoft.com/office/drawing/2014/main" id="{5E42FDF2-4845-4CB0-AA21-8D8696670B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7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3" name="Freeform: Shape 2192">
              <a:extLst>
                <a:ext uri="{FF2B5EF4-FFF2-40B4-BE49-F238E27FC236}">
                  <a16:creationId xmlns:a16="http://schemas.microsoft.com/office/drawing/2014/main" id="{8109337A-A85F-41A9-9C68-78D92FE3E6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29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4" name="Freeform: Shape 2193">
              <a:extLst>
                <a:ext uri="{FF2B5EF4-FFF2-40B4-BE49-F238E27FC236}">
                  <a16:creationId xmlns:a16="http://schemas.microsoft.com/office/drawing/2014/main" id="{08DCBFAA-2E4E-43F2-AA2B-7EA9AABFA5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74" y="3718165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8 w 14097"/>
                <a:gd name="connsiteY1" fmla="*/ 14097 h 14096"/>
                <a:gd name="connsiteX2" fmla="*/ 0 w 14097"/>
                <a:gd name="connsiteY2" fmla="*/ 7048 h 14096"/>
                <a:gd name="connsiteX3" fmla="*/ 7048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5" name="Freeform: Shape 2194">
              <a:extLst>
                <a:ext uri="{FF2B5EF4-FFF2-40B4-BE49-F238E27FC236}">
                  <a16:creationId xmlns:a16="http://schemas.microsoft.com/office/drawing/2014/main" id="{ACCD4818-6768-4959-80E4-01320FBF83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25" y="3718165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6" name="Freeform: Shape 2195">
              <a:extLst>
                <a:ext uri="{FF2B5EF4-FFF2-40B4-BE49-F238E27FC236}">
                  <a16:creationId xmlns:a16="http://schemas.microsoft.com/office/drawing/2014/main" id="{425C745A-3D68-4FDD-8AC0-2108790357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34040" y="3777410"/>
              <a:ext cx="14192" cy="14096"/>
            </a:xfrm>
            <a:custGeom>
              <a:avLst/>
              <a:gdLst>
                <a:gd name="connsiteX0" fmla="*/ 14192 w 14192"/>
                <a:gd name="connsiteY0" fmla="*/ 7048 h 14096"/>
                <a:gd name="connsiteX1" fmla="*/ 7144 w 14192"/>
                <a:gd name="connsiteY1" fmla="*/ 14097 h 14096"/>
                <a:gd name="connsiteX2" fmla="*/ 0 w 14192"/>
                <a:gd name="connsiteY2" fmla="*/ 7048 h 14096"/>
                <a:gd name="connsiteX3" fmla="*/ 7049 w 14192"/>
                <a:gd name="connsiteY3" fmla="*/ 0 h 14096"/>
                <a:gd name="connsiteX4" fmla="*/ 14192 w 14192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192" h="14096">
                  <a:moveTo>
                    <a:pt x="14192" y="7048"/>
                  </a:moveTo>
                  <a:cubicBezTo>
                    <a:pt x="14192" y="10954"/>
                    <a:pt x="11049" y="14097"/>
                    <a:pt x="7144" y="14097"/>
                  </a:cubicBezTo>
                  <a:cubicBezTo>
                    <a:pt x="3239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192" y="3143"/>
                    <a:pt x="14192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7" name="Freeform: Shape 2196">
              <a:extLst>
                <a:ext uri="{FF2B5EF4-FFF2-40B4-BE49-F238E27FC236}">
                  <a16:creationId xmlns:a16="http://schemas.microsoft.com/office/drawing/2014/main" id="{DD391178-5CDC-4778-954B-18736CDD42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93285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8" name="Freeform: Shape 2197">
              <a:extLst>
                <a:ext uri="{FF2B5EF4-FFF2-40B4-BE49-F238E27FC236}">
                  <a16:creationId xmlns:a16="http://schemas.microsoft.com/office/drawing/2014/main" id="{9E8FF74A-6757-4C53-A6D1-36F53A32BC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52436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99" name="Freeform: Shape 2198">
              <a:extLst>
                <a:ext uri="{FF2B5EF4-FFF2-40B4-BE49-F238E27FC236}">
                  <a16:creationId xmlns:a16="http://schemas.microsoft.com/office/drawing/2014/main" id="{0CC4532A-EE58-4836-BB09-3194649C6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11683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0" name="Freeform: Shape 2199">
              <a:extLst>
                <a:ext uri="{FF2B5EF4-FFF2-40B4-BE49-F238E27FC236}">
                  <a16:creationId xmlns:a16="http://schemas.microsoft.com/office/drawing/2014/main" id="{34127B9E-133A-4FD1-8B79-637A075AD3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970835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1" name="Freeform: Shape 2200">
              <a:extLst>
                <a:ext uri="{FF2B5EF4-FFF2-40B4-BE49-F238E27FC236}">
                  <a16:creationId xmlns:a16="http://schemas.microsoft.com/office/drawing/2014/main" id="{C28D38FE-90F1-494D-8F0E-D89754E0FE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30082" y="3777410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9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9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2" name="Freeform: Shape 2201">
              <a:extLst>
                <a:ext uri="{FF2B5EF4-FFF2-40B4-BE49-F238E27FC236}">
                  <a16:creationId xmlns:a16="http://schemas.microsoft.com/office/drawing/2014/main" id="{B1F56C68-072F-4641-BD31-AE2004B3AF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9231" y="3777408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3" name="Freeform: Shape 2202">
              <a:extLst>
                <a:ext uri="{FF2B5EF4-FFF2-40B4-BE49-F238E27FC236}">
                  <a16:creationId xmlns:a16="http://schemas.microsoft.com/office/drawing/2014/main" id="{4AF48276-EC6D-4EDF-889C-0563E3CB9B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481374"/>
              <a:ext cx="14097" cy="14096"/>
            </a:xfrm>
            <a:custGeom>
              <a:avLst/>
              <a:gdLst>
                <a:gd name="connsiteX0" fmla="*/ 14097 w 14097"/>
                <a:gd name="connsiteY0" fmla="*/ 7049 h 14096"/>
                <a:gd name="connsiteX1" fmla="*/ 7049 w 14097"/>
                <a:gd name="connsiteY1" fmla="*/ 14097 h 14096"/>
                <a:gd name="connsiteX2" fmla="*/ 0 w 14097"/>
                <a:gd name="connsiteY2" fmla="*/ 7049 h 14096"/>
                <a:gd name="connsiteX3" fmla="*/ 7049 w 14097"/>
                <a:gd name="connsiteY3" fmla="*/ 0 h 14096"/>
                <a:gd name="connsiteX4" fmla="*/ 14097 w 14097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4" name="Freeform: Shape 2203">
              <a:extLst>
                <a:ext uri="{FF2B5EF4-FFF2-40B4-BE49-F238E27FC236}">
                  <a16:creationId xmlns:a16="http://schemas.microsoft.com/office/drawing/2014/main" id="{FEE0A97C-ACEF-4CFB-9FE8-274FDE2AFCB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5" name="Freeform: Shape 2204">
              <a:extLst>
                <a:ext uri="{FF2B5EF4-FFF2-40B4-BE49-F238E27FC236}">
                  <a16:creationId xmlns:a16="http://schemas.microsoft.com/office/drawing/2014/main" id="{DE8458C7-22DF-4601-8120-1051240443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9 w 14096"/>
                <a:gd name="connsiteY1" fmla="*/ 14097 h 14096"/>
                <a:gd name="connsiteX2" fmla="*/ 0 w 14096"/>
                <a:gd name="connsiteY2" fmla="*/ 7049 h 14096"/>
                <a:gd name="connsiteX3" fmla="*/ 7049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6" name="Freeform: Shape 2205">
              <a:extLst>
                <a:ext uri="{FF2B5EF4-FFF2-40B4-BE49-F238E27FC236}">
                  <a16:creationId xmlns:a16="http://schemas.microsoft.com/office/drawing/2014/main" id="{3BECAF46-FC46-41BB-92D3-CFA21AA1AB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7" name="Freeform: Shape 2206">
              <a:extLst>
                <a:ext uri="{FF2B5EF4-FFF2-40B4-BE49-F238E27FC236}">
                  <a16:creationId xmlns:a16="http://schemas.microsoft.com/office/drawing/2014/main" id="{009FE3E6-49D5-4C5C-8C2E-E31E5F517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481374"/>
              <a:ext cx="14096" cy="14096"/>
            </a:xfrm>
            <a:custGeom>
              <a:avLst/>
              <a:gdLst>
                <a:gd name="connsiteX0" fmla="*/ 14097 w 14096"/>
                <a:gd name="connsiteY0" fmla="*/ 7049 h 14096"/>
                <a:gd name="connsiteX1" fmla="*/ 7048 w 14096"/>
                <a:gd name="connsiteY1" fmla="*/ 14097 h 14096"/>
                <a:gd name="connsiteX2" fmla="*/ 0 w 14096"/>
                <a:gd name="connsiteY2" fmla="*/ 7049 h 14096"/>
                <a:gd name="connsiteX3" fmla="*/ 7048 w 14096"/>
                <a:gd name="connsiteY3" fmla="*/ 0 h 14096"/>
                <a:gd name="connsiteX4" fmla="*/ 14097 w 14096"/>
                <a:gd name="connsiteY4" fmla="*/ 7049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9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9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8" name="Freeform: Shape 2207">
              <a:extLst>
                <a:ext uri="{FF2B5EF4-FFF2-40B4-BE49-F238E27FC236}">
                  <a16:creationId xmlns:a16="http://schemas.microsoft.com/office/drawing/2014/main" id="{D557A84F-10E2-4C72-A184-33B59DFE44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481373"/>
              <a:ext cx="14096" cy="14097"/>
            </a:xfrm>
            <a:custGeom>
              <a:avLst/>
              <a:gdLst>
                <a:gd name="connsiteX0" fmla="*/ 14097 w 14096"/>
                <a:gd name="connsiteY0" fmla="*/ 7049 h 14097"/>
                <a:gd name="connsiteX1" fmla="*/ 7048 w 14096"/>
                <a:gd name="connsiteY1" fmla="*/ 14097 h 14097"/>
                <a:gd name="connsiteX2" fmla="*/ 0 w 14096"/>
                <a:gd name="connsiteY2" fmla="*/ 7049 h 14097"/>
                <a:gd name="connsiteX3" fmla="*/ 7048 w 14096"/>
                <a:gd name="connsiteY3" fmla="*/ 0 h 14097"/>
                <a:gd name="connsiteX4" fmla="*/ 14097 w 14096"/>
                <a:gd name="connsiteY4" fmla="*/ 7049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9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9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09" name="Freeform: Shape 2208">
              <a:extLst>
                <a:ext uri="{FF2B5EF4-FFF2-40B4-BE49-F238E27FC236}">
                  <a16:creationId xmlns:a16="http://schemas.microsoft.com/office/drawing/2014/main" id="{0E0B479C-AA44-4EF3-9A6A-03559B5173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40622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0" name="Freeform: Shape 2209">
              <a:extLst>
                <a:ext uri="{FF2B5EF4-FFF2-40B4-BE49-F238E27FC236}">
                  <a16:creationId xmlns:a16="http://schemas.microsoft.com/office/drawing/2014/main" id="{BF71F7D4-D7FF-49FE-B9D1-97BA696D01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40623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1" name="Freeform: Shape 2210">
              <a:extLst>
                <a:ext uri="{FF2B5EF4-FFF2-40B4-BE49-F238E27FC236}">
                  <a16:creationId xmlns:a16="http://schemas.microsoft.com/office/drawing/2014/main" id="{0A6BABC6-A1FA-484B-BAB8-1EC8EE2CF4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406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2" name="Freeform: Shape 2211">
              <a:extLst>
                <a:ext uri="{FF2B5EF4-FFF2-40B4-BE49-F238E27FC236}">
                  <a16:creationId xmlns:a16="http://schemas.microsoft.com/office/drawing/2014/main" id="{1D20E132-D22A-4DAE-BEE1-EB3492FC07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4062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3" name="Freeform: Shape 2212">
              <a:extLst>
                <a:ext uri="{FF2B5EF4-FFF2-40B4-BE49-F238E27FC236}">
                  <a16:creationId xmlns:a16="http://schemas.microsoft.com/office/drawing/2014/main" id="{DA704EA7-289B-4288-998E-305267B5A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4063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4" name="Freeform: Shape 2213">
              <a:extLst>
                <a:ext uri="{FF2B5EF4-FFF2-40B4-BE49-F238E27FC236}">
                  <a16:creationId xmlns:a16="http://schemas.microsoft.com/office/drawing/2014/main" id="{9EAC234A-BE8D-43E4-BFE0-4C187A480C4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40631"/>
              <a:ext cx="14096" cy="14097"/>
            </a:xfrm>
            <a:custGeom>
              <a:avLst/>
              <a:gdLst>
                <a:gd name="connsiteX0" fmla="*/ 14097 w 14096"/>
                <a:gd name="connsiteY0" fmla="*/ 7048 h 14097"/>
                <a:gd name="connsiteX1" fmla="*/ 7048 w 14096"/>
                <a:gd name="connsiteY1" fmla="*/ 14097 h 14097"/>
                <a:gd name="connsiteX2" fmla="*/ 0 w 14096"/>
                <a:gd name="connsiteY2" fmla="*/ 7048 h 14097"/>
                <a:gd name="connsiteX3" fmla="*/ 7048 w 14096"/>
                <a:gd name="connsiteY3" fmla="*/ 0 h 14097"/>
                <a:gd name="connsiteX4" fmla="*/ 14097 w 14096"/>
                <a:gd name="connsiteY4" fmla="*/ 7048 h 14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7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5" name="Freeform: Shape 2214">
              <a:extLst>
                <a:ext uri="{FF2B5EF4-FFF2-40B4-BE49-F238E27FC236}">
                  <a16:creationId xmlns:a16="http://schemas.microsoft.com/office/drawing/2014/main" id="{70BB83A3-F7A7-4017-AACE-5F8CCF94E5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599781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6" name="Freeform: Shape 2215">
              <a:extLst>
                <a:ext uri="{FF2B5EF4-FFF2-40B4-BE49-F238E27FC236}">
                  <a16:creationId xmlns:a16="http://schemas.microsoft.com/office/drawing/2014/main" id="{913F101A-DB2B-4CC2-99D3-97A22E384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7" name="Freeform: Shape 2216">
              <a:extLst>
                <a:ext uri="{FF2B5EF4-FFF2-40B4-BE49-F238E27FC236}">
                  <a16:creationId xmlns:a16="http://schemas.microsoft.com/office/drawing/2014/main" id="{3C6D55D4-D22B-4295-ACDE-0DBAE2E46B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8" name="Freeform: Shape 2217">
              <a:extLst>
                <a:ext uri="{FF2B5EF4-FFF2-40B4-BE49-F238E27FC236}">
                  <a16:creationId xmlns:a16="http://schemas.microsoft.com/office/drawing/2014/main" id="{A88C1128-2B70-419A-9034-DE6C9C02CA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599781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19" name="Freeform: Shape 2218">
              <a:extLst>
                <a:ext uri="{FF2B5EF4-FFF2-40B4-BE49-F238E27FC236}">
                  <a16:creationId xmlns:a16="http://schemas.microsoft.com/office/drawing/2014/main" id="{ABC10DB9-73CF-48BB-81A2-73F4678CAF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599780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0" name="Freeform: Shape 2219">
              <a:extLst>
                <a:ext uri="{FF2B5EF4-FFF2-40B4-BE49-F238E27FC236}">
                  <a16:creationId xmlns:a16="http://schemas.microsoft.com/office/drawing/2014/main" id="{88125E58-430D-4811-BF81-370A029CAE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59978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1" name="Freeform: Shape 2220">
              <a:extLst>
                <a:ext uri="{FF2B5EF4-FFF2-40B4-BE49-F238E27FC236}">
                  <a16:creationId xmlns:a16="http://schemas.microsoft.com/office/drawing/2014/main" id="{8CD306F6-A0CA-4FD8-AF06-51B8614438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659026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2" name="Freeform: Shape 2221">
              <a:extLst>
                <a:ext uri="{FF2B5EF4-FFF2-40B4-BE49-F238E27FC236}">
                  <a16:creationId xmlns:a16="http://schemas.microsoft.com/office/drawing/2014/main" id="{0BEE954A-C095-4EA0-A660-158883C55B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3" name="Freeform: Shape 2222">
              <a:extLst>
                <a:ext uri="{FF2B5EF4-FFF2-40B4-BE49-F238E27FC236}">
                  <a16:creationId xmlns:a16="http://schemas.microsoft.com/office/drawing/2014/main" id="{B013A2A3-ADD2-412F-AAE5-7CD2707690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4" name="Freeform: Shape 2223">
              <a:extLst>
                <a:ext uri="{FF2B5EF4-FFF2-40B4-BE49-F238E27FC236}">
                  <a16:creationId xmlns:a16="http://schemas.microsoft.com/office/drawing/2014/main" id="{2096985A-C23C-411E-99A9-9A7CD103F1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5" name="Freeform: Shape 2224">
              <a:extLst>
                <a:ext uri="{FF2B5EF4-FFF2-40B4-BE49-F238E27FC236}">
                  <a16:creationId xmlns:a16="http://schemas.microsoft.com/office/drawing/2014/main" id="{09363059-F563-492E-8262-45E3D2FBDE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6" name="Freeform: Shape 2225">
              <a:extLst>
                <a:ext uri="{FF2B5EF4-FFF2-40B4-BE49-F238E27FC236}">
                  <a16:creationId xmlns:a16="http://schemas.microsoft.com/office/drawing/2014/main" id="{51BF16AB-D65B-4E1C-B173-81C328FFDA2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65902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7" name="Freeform: Shape 2226">
              <a:extLst>
                <a:ext uri="{FF2B5EF4-FFF2-40B4-BE49-F238E27FC236}">
                  <a16:creationId xmlns:a16="http://schemas.microsoft.com/office/drawing/2014/main" id="{A0B43630-5342-45D2-9B5C-CB51E55F5A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6" y="3718177"/>
              <a:ext cx="14097" cy="14096"/>
            </a:xfrm>
            <a:custGeom>
              <a:avLst/>
              <a:gdLst>
                <a:gd name="connsiteX0" fmla="*/ 14097 w 14097"/>
                <a:gd name="connsiteY0" fmla="*/ 7048 h 14096"/>
                <a:gd name="connsiteX1" fmla="*/ 7049 w 14097"/>
                <a:gd name="connsiteY1" fmla="*/ 14097 h 14096"/>
                <a:gd name="connsiteX2" fmla="*/ 0 w 14097"/>
                <a:gd name="connsiteY2" fmla="*/ 7048 h 14096"/>
                <a:gd name="connsiteX3" fmla="*/ 7049 w 14097"/>
                <a:gd name="connsiteY3" fmla="*/ 0 h 14096"/>
                <a:gd name="connsiteX4" fmla="*/ 14097 w 14097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8" name="Freeform: Shape 2227">
              <a:extLst>
                <a:ext uri="{FF2B5EF4-FFF2-40B4-BE49-F238E27FC236}">
                  <a16:creationId xmlns:a16="http://schemas.microsoft.com/office/drawing/2014/main" id="{FD905CCB-CED8-4D6A-B990-655BE1A908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7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29" name="Freeform: Shape 2228">
              <a:extLst>
                <a:ext uri="{FF2B5EF4-FFF2-40B4-BE49-F238E27FC236}">
                  <a16:creationId xmlns:a16="http://schemas.microsoft.com/office/drawing/2014/main" id="{272304FB-F275-4403-A6C6-A700AEB91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7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9 w 14096"/>
                <a:gd name="connsiteY1" fmla="*/ 14097 h 14096"/>
                <a:gd name="connsiteX2" fmla="*/ 0 w 14096"/>
                <a:gd name="connsiteY2" fmla="*/ 7048 h 14096"/>
                <a:gd name="connsiteX3" fmla="*/ 7049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9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9" y="0"/>
                  </a:cubicBezTo>
                  <a:cubicBezTo>
                    <a:pt x="10859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0" name="Freeform: Shape 2229">
              <a:extLst>
                <a:ext uri="{FF2B5EF4-FFF2-40B4-BE49-F238E27FC236}">
                  <a16:creationId xmlns:a16="http://schemas.microsoft.com/office/drawing/2014/main" id="{AF715F42-4E51-429B-A679-D796E245593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2" y="3718177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1" name="Freeform: Shape 2230">
              <a:extLst>
                <a:ext uri="{FF2B5EF4-FFF2-40B4-BE49-F238E27FC236}">
                  <a16:creationId xmlns:a16="http://schemas.microsoft.com/office/drawing/2014/main" id="{01D0433E-3F3B-4F4D-AD93-240E922B38D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68" y="3718172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858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2" name="Freeform: Shape 2231">
              <a:extLst>
                <a:ext uri="{FF2B5EF4-FFF2-40B4-BE49-F238E27FC236}">
                  <a16:creationId xmlns:a16="http://schemas.microsoft.com/office/drawing/2014/main" id="{6D0C5440-E57C-453A-BA9E-04D690676E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17" y="3718176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54"/>
                    <a:pt x="10954" y="14097"/>
                    <a:pt x="7048" y="14097"/>
                  </a:cubicBezTo>
                  <a:cubicBezTo>
                    <a:pt x="3143" y="14097"/>
                    <a:pt x="0" y="10954"/>
                    <a:pt x="0" y="7048"/>
                  </a:cubicBezTo>
                  <a:cubicBezTo>
                    <a:pt x="0" y="3143"/>
                    <a:pt x="3143" y="0"/>
                    <a:pt x="7048" y="0"/>
                  </a:cubicBezTo>
                  <a:cubicBezTo>
                    <a:pt x="10954" y="0"/>
                    <a:pt x="14097" y="3143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3" name="Freeform: Shape 2232">
              <a:extLst>
                <a:ext uri="{FF2B5EF4-FFF2-40B4-BE49-F238E27FC236}">
                  <a16:creationId xmlns:a16="http://schemas.microsoft.com/office/drawing/2014/main" id="{6B7E2CF9-B31E-4124-BBF7-2C6D4AC0A5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48472" y="3777419"/>
              <a:ext cx="14097" cy="14099"/>
            </a:xfrm>
            <a:custGeom>
              <a:avLst/>
              <a:gdLst>
                <a:gd name="connsiteX0" fmla="*/ 14097 w 14097"/>
                <a:gd name="connsiteY0" fmla="*/ 7051 h 14099"/>
                <a:gd name="connsiteX1" fmla="*/ 7049 w 14097"/>
                <a:gd name="connsiteY1" fmla="*/ 14099 h 14099"/>
                <a:gd name="connsiteX2" fmla="*/ 0 w 14097"/>
                <a:gd name="connsiteY2" fmla="*/ 7051 h 14099"/>
                <a:gd name="connsiteX3" fmla="*/ 7049 w 14097"/>
                <a:gd name="connsiteY3" fmla="*/ 2 h 14099"/>
                <a:gd name="connsiteX4" fmla="*/ 14097 w 14097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4" name="Freeform: Shape 2233">
              <a:extLst>
                <a:ext uri="{FF2B5EF4-FFF2-40B4-BE49-F238E27FC236}">
                  <a16:creationId xmlns:a16="http://schemas.microsoft.com/office/drawing/2014/main" id="{AF0938E3-CCFE-4C6B-A2E2-BD4242ACEA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07622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5" name="Freeform: Shape 2234">
              <a:extLst>
                <a:ext uri="{FF2B5EF4-FFF2-40B4-BE49-F238E27FC236}">
                  <a16:creationId xmlns:a16="http://schemas.microsoft.com/office/drawing/2014/main" id="{FEDDB9A1-5385-42C9-A6A2-C7BEE985E9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266868" y="377741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9 w 14096"/>
                <a:gd name="connsiteY1" fmla="*/ 14099 h 14099"/>
                <a:gd name="connsiteX2" fmla="*/ 0 w 14096"/>
                <a:gd name="connsiteY2" fmla="*/ 7051 h 14099"/>
                <a:gd name="connsiteX3" fmla="*/ 7049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9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9" y="2"/>
                  </a:cubicBezTo>
                  <a:cubicBezTo>
                    <a:pt x="10859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6" name="Freeform: Shape 2235">
              <a:extLst>
                <a:ext uri="{FF2B5EF4-FFF2-40B4-BE49-F238E27FC236}">
                  <a16:creationId xmlns:a16="http://schemas.microsoft.com/office/drawing/2014/main" id="{0BD6B00B-9F3C-4EAA-9AA6-9CEDAF744C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26024" y="3777383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954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7" name="Freeform: Shape 2236">
              <a:extLst>
                <a:ext uri="{FF2B5EF4-FFF2-40B4-BE49-F238E27FC236}">
                  <a16:creationId xmlns:a16="http://schemas.microsoft.com/office/drawing/2014/main" id="{453445DE-2B52-40A9-80AB-67044FD596B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5287" y="3777429"/>
              <a:ext cx="14096" cy="14099"/>
            </a:xfrm>
            <a:custGeom>
              <a:avLst/>
              <a:gdLst>
                <a:gd name="connsiteX0" fmla="*/ 14097 w 14096"/>
                <a:gd name="connsiteY0" fmla="*/ 7051 h 14099"/>
                <a:gd name="connsiteX1" fmla="*/ 7048 w 14096"/>
                <a:gd name="connsiteY1" fmla="*/ 14099 h 14099"/>
                <a:gd name="connsiteX2" fmla="*/ 0 w 14096"/>
                <a:gd name="connsiteY2" fmla="*/ 7051 h 14099"/>
                <a:gd name="connsiteX3" fmla="*/ 7048 w 14096"/>
                <a:gd name="connsiteY3" fmla="*/ 2 h 14099"/>
                <a:gd name="connsiteX4" fmla="*/ 14097 w 14096"/>
                <a:gd name="connsiteY4" fmla="*/ 7051 h 14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9">
                  <a:moveTo>
                    <a:pt x="14097" y="7051"/>
                  </a:moveTo>
                  <a:cubicBezTo>
                    <a:pt x="14097" y="10956"/>
                    <a:pt x="10954" y="14099"/>
                    <a:pt x="7048" y="14099"/>
                  </a:cubicBezTo>
                  <a:cubicBezTo>
                    <a:pt x="3143" y="14099"/>
                    <a:pt x="0" y="10956"/>
                    <a:pt x="0" y="7051"/>
                  </a:cubicBezTo>
                  <a:cubicBezTo>
                    <a:pt x="0" y="3145"/>
                    <a:pt x="3143" y="2"/>
                    <a:pt x="7048" y="2"/>
                  </a:cubicBezTo>
                  <a:cubicBezTo>
                    <a:pt x="10858" y="-93"/>
                    <a:pt x="14097" y="3145"/>
                    <a:pt x="14097" y="70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38" name="Freeform: Shape 2237">
              <a:extLst>
                <a:ext uri="{FF2B5EF4-FFF2-40B4-BE49-F238E27FC236}">
                  <a16:creationId xmlns:a16="http://schemas.microsoft.com/office/drawing/2014/main" id="{CFA1A11A-4D6A-42C7-974F-ABA1541934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444424" y="3777424"/>
              <a:ext cx="14096" cy="14096"/>
            </a:xfrm>
            <a:custGeom>
              <a:avLst/>
              <a:gdLst>
                <a:gd name="connsiteX0" fmla="*/ 14097 w 14096"/>
                <a:gd name="connsiteY0" fmla="*/ 7048 h 14096"/>
                <a:gd name="connsiteX1" fmla="*/ 7048 w 14096"/>
                <a:gd name="connsiteY1" fmla="*/ 14097 h 14096"/>
                <a:gd name="connsiteX2" fmla="*/ 0 w 14096"/>
                <a:gd name="connsiteY2" fmla="*/ 7048 h 14096"/>
                <a:gd name="connsiteX3" fmla="*/ 7048 w 14096"/>
                <a:gd name="connsiteY3" fmla="*/ 0 h 14096"/>
                <a:gd name="connsiteX4" fmla="*/ 14097 w 14096"/>
                <a:gd name="connsiteY4" fmla="*/ 7048 h 1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6" h="14096">
                  <a:moveTo>
                    <a:pt x="14097" y="7048"/>
                  </a:moveTo>
                  <a:cubicBezTo>
                    <a:pt x="14097" y="10941"/>
                    <a:pt x="10941" y="14097"/>
                    <a:pt x="7048" y="14097"/>
                  </a:cubicBezTo>
                  <a:cubicBezTo>
                    <a:pt x="3156" y="14097"/>
                    <a:pt x="0" y="10941"/>
                    <a:pt x="0" y="7048"/>
                  </a:cubicBezTo>
                  <a:cubicBezTo>
                    <a:pt x="0" y="3156"/>
                    <a:pt x="3156" y="0"/>
                    <a:pt x="7048" y="0"/>
                  </a:cubicBezTo>
                  <a:cubicBezTo>
                    <a:pt x="10941" y="0"/>
                    <a:pt x="14097" y="3156"/>
                    <a:pt x="14097" y="7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255972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D5D8BA-3F75-AE28-47D2-D88F6977A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5031" y="1380754"/>
            <a:ext cx="5561938" cy="251351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4 projects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4C82C9-1F07-4044-1103-13575D7BDD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15031" y="4076802"/>
            <a:ext cx="5561938" cy="1534587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(2021/2022 Academic Year)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bg1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461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dvertisement for Thomas White from The Corke Chronicle, 1771.">
            <a:extLst>
              <a:ext uri="{FF2B5EF4-FFF2-40B4-BE49-F238E27FC236}">
                <a16:creationId xmlns:a16="http://schemas.microsoft.com/office/drawing/2014/main" id="{4F0E3A59-FA0F-6597-76A6-DE11ACDE18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4" t="-1" r="50354" b="-1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94" name="Freeform: Shape 2067">
            <a:extLst>
              <a:ext uri="{FF2B5EF4-FFF2-40B4-BE49-F238E27FC236}">
                <a16:creationId xmlns:a16="http://schemas.microsoft.com/office/drawing/2014/main" id="{22C6C9C9-83BF-4A6C-A1BF-C1735C61B4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524" y="1"/>
            <a:ext cx="7295477" cy="6853457"/>
          </a:xfrm>
          <a:custGeom>
            <a:avLst/>
            <a:gdLst>
              <a:gd name="connsiteX0" fmla="*/ 2113864 w 7295477"/>
              <a:gd name="connsiteY0" fmla="*/ 0 h 6853457"/>
              <a:gd name="connsiteX1" fmla="*/ 5731689 w 7295477"/>
              <a:gd name="connsiteY1" fmla="*/ 0 h 6853457"/>
              <a:gd name="connsiteX2" fmla="*/ 5792604 w 7295477"/>
              <a:gd name="connsiteY2" fmla="*/ 31199 h 6853457"/>
              <a:gd name="connsiteX3" fmla="*/ 7277638 w 7295477"/>
              <a:gd name="connsiteY3" fmla="*/ 1446415 h 6853457"/>
              <a:gd name="connsiteX4" fmla="*/ 7295477 w 7295477"/>
              <a:gd name="connsiteY4" fmla="*/ 1478103 h 6853457"/>
              <a:gd name="connsiteX5" fmla="*/ 7295477 w 7295477"/>
              <a:gd name="connsiteY5" fmla="*/ 5482224 h 6853457"/>
              <a:gd name="connsiteX6" fmla="*/ 7195301 w 7295477"/>
              <a:gd name="connsiteY6" fmla="*/ 5644337 h 6853457"/>
              <a:gd name="connsiteX7" fmla="*/ 5956878 w 7295477"/>
              <a:gd name="connsiteY7" fmla="*/ 6835380 h 6853457"/>
              <a:gd name="connsiteX8" fmla="*/ 5925438 w 7295477"/>
              <a:gd name="connsiteY8" fmla="*/ 6853457 h 6853457"/>
              <a:gd name="connsiteX9" fmla="*/ 1920114 w 7295477"/>
              <a:gd name="connsiteY9" fmla="*/ 6853457 h 6853457"/>
              <a:gd name="connsiteX10" fmla="*/ 1888674 w 7295477"/>
              <a:gd name="connsiteY10" fmla="*/ 6835380 h 6853457"/>
              <a:gd name="connsiteX11" fmla="*/ 0 w 7295477"/>
              <a:gd name="connsiteY11" fmla="*/ 3480517 h 6853457"/>
              <a:gd name="connsiteX12" fmla="*/ 2052949 w 7295477"/>
              <a:gd name="connsiteY12" fmla="*/ 31199 h 6853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295477" h="6853457">
                <a:moveTo>
                  <a:pt x="2113864" y="0"/>
                </a:moveTo>
                <a:lnTo>
                  <a:pt x="5731689" y="0"/>
                </a:lnTo>
                <a:lnTo>
                  <a:pt x="5792604" y="31199"/>
                </a:lnTo>
                <a:cubicBezTo>
                  <a:pt x="6404018" y="363339"/>
                  <a:pt x="6917255" y="853303"/>
                  <a:pt x="7277638" y="1446415"/>
                </a:cubicBezTo>
                <a:lnTo>
                  <a:pt x="7295477" y="1478103"/>
                </a:lnTo>
                <a:lnTo>
                  <a:pt x="7295477" y="5482224"/>
                </a:lnTo>
                <a:lnTo>
                  <a:pt x="7195301" y="5644337"/>
                </a:lnTo>
                <a:cubicBezTo>
                  <a:pt x="6875688" y="6126745"/>
                  <a:pt x="6452261" y="6534378"/>
                  <a:pt x="5956878" y="6835380"/>
                </a:cubicBezTo>
                <a:lnTo>
                  <a:pt x="5925438" y="6853457"/>
                </a:lnTo>
                <a:lnTo>
                  <a:pt x="1920114" y="6853457"/>
                </a:lnTo>
                <a:lnTo>
                  <a:pt x="1888674" y="6835380"/>
                </a:lnTo>
                <a:cubicBezTo>
                  <a:pt x="756370" y="6147375"/>
                  <a:pt x="0" y="4902276"/>
                  <a:pt x="0" y="3480517"/>
                </a:cubicBezTo>
                <a:cubicBezTo>
                  <a:pt x="0" y="1991056"/>
                  <a:pt x="830121" y="695479"/>
                  <a:pt x="2052949" y="31199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2050" name="Picture 2" descr="The possible present day location of Thomas White's store.">
            <a:extLst>
              <a:ext uri="{FF2B5EF4-FFF2-40B4-BE49-F238E27FC236}">
                <a16:creationId xmlns:a16="http://schemas.microsoft.com/office/drawing/2014/main" id="{CB10C98D-E384-C3EB-A64A-43B89F5D46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30" r="21159" b="1"/>
          <a:stretch/>
        </p:blipFill>
        <p:spPr bwMode="auto">
          <a:xfrm>
            <a:off x="5063089" y="1"/>
            <a:ext cx="7128913" cy="6853457"/>
          </a:xfrm>
          <a:custGeom>
            <a:avLst/>
            <a:gdLst/>
            <a:ahLst/>
            <a:cxnLst/>
            <a:rect l="l" t="t" r="r" b="b"/>
            <a:pathLst>
              <a:path w="7128913" h="6853457">
                <a:moveTo>
                  <a:pt x="2343548" y="0"/>
                </a:moveTo>
                <a:lnTo>
                  <a:pt x="5168877" y="0"/>
                </a:lnTo>
                <a:lnTo>
                  <a:pt x="5218299" y="19487"/>
                </a:lnTo>
                <a:cubicBezTo>
                  <a:pt x="5976640" y="340238"/>
                  <a:pt x="6607722" y="902948"/>
                  <a:pt x="7014769" y="1610837"/>
                </a:cubicBezTo>
                <a:lnTo>
                  <a:pt x="7128913" y="1827198"/>
                </a:lnTo>
                <a:lnTo>
                  <a:pt x="7128913" y="5131581"/>
                </a:lnTo>
                <a:lnTo>
                  <a:pt x="7091067" y="5210750"/>
                </a:lnTo>
                <a:cubicBezTo>
                  <a:pt x="6744936" y="5876527"/>
                  <a:pt x="6205281" y="6425584"/>
                  <a:pt x="5546646" y="6783375"/>
                </a:cubicBezTo>
                <a:lnTo>
                  <a:pt x="5409811" y="6853457"/>
                </a:lnTo>
                <a:lnTo>
                  <a:pt x="2102613" y="6853457"/>
                </a:lnTo>
                <a:lnTo>
                  <a:pt x="1965779" y="6783375"/>
                </a:lnTo>
                <a:cubicBezTo>
                  <a:pt x="794873" y="6147301"/>
                  <a:pt x="0" y="4906735"/>
                  <a:pt x="0" y="3480517"/>
                </a:cubicBezTo>
                <a:cubicBezTo>
                  <a:pt x="0" y="1924643"/>
                  <a:pt x="945964" y="589711"/>
                  <a:pt x="2294125" y="1948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1F03F6D-C8F3-F8DC-121F-CE2CF5537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5987"/>
            <a:ext cx="10125307" cy="1325563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IE" sz="4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(1) a virtual tour of Cork city based on historical newspaper advertisements</a:t>
            </a:r>
            <a:endParaRPr lang="en-I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821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Screenshot of an advertisement from The Cork Gazette for the ship Polly and Nancy.  ">
            <a:extLst>
              <a:ext uri="{FF2B5EF4-FFF2-40B4-BE49-F238E27FC236}">
                <a16:creationId xmlns:a16="http://schemas.microsoft.com/office/drawing/2014/main" id="{BEB04F03-7D3F-C124-48B7-2664C7F4B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725" y="457724"/>
            <a:ext cx="5431884" cy="51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172" name="Straight Connector 7174">
            <a:extLst>
              <a:ext uri="{FF2B5EF4-FFF2-40B4-BE49-F238E27FC236}">
                <a16:creationId xmlns:a16="http://schemas.microsoft.com/office/drawing/2014/main" id="{4D56677B-C0B7-4DAC-ACAD-8054FF1B59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573887"/>
            <a:ext cx="0" cy="3710227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Screenshot of a Google Map with locations of different advertisements sourced from 18th century Cork newspapers. ">
            <a:extLst>
              <a:ext uri="{FF2B5EF4-FFF2-40B4-BE49-F238E27FC236}">
                <a16:creationId xmlns:a16="http://schemas.microsoft.com/office/drawing/2014/main" id="{5FF0A0A8-257D-C616-821E-D635F9D7FE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3240" y="452944"/>
            <a:ext cx="5408201" cy="51107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562C092-4D9C-814A-7B97-65AC33EA18EB}"/>
              </a:ext>
            </a:extLst>
          </p:cNvPr>
          <p:cNvSpPr txBox="1"/>
          <p:nvPr/>
        </p:nvSpPr>
        <p:spPr>
          <a:xfrm>
            <a:off x="416877" y="5639594"/>
            <a:ext cx="5431884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Advertisement from </a:t>
            </a:r>
            <a:r>
              <a:rPr lang="en-IE" i="1" dirty="0"/>
              <a:t>The Cork Gazette</a:t>
            </a:r>
            <a:r>
              <a:rPr lang="en-IE" dirty="0"/>
              <a:t>, 14 April 1792.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F6251B-68EB-D3FA-2C82-12308581BA8E}"/>
              </a:ext>
            </a:extLst>
          </p:cNvPr>
          <p:cNvSpPr txBox="1"/>
          <p:nvPr/>
        </p:nvSpPr>
        <p:spPr>
          <a:xfrm>
            <a:off x="6343240" y="5659914"/>
            <a:ext cx="5431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/>
              <a:t>Google Map of Advertisements from 18th Century Cork Newspapers</a:t>
            </a:r>
          </a:p>
        </p:txBody>
      </p:sp>
    </p:spTree>
    <p:extLst>
      <p:ext uri="{BB962C8B-B14F-4D97-AF65-F5344CB8AC3E}">
        <p14:creationId xmlns:p14="http://schemas.microsoft.com/office/powerpoint/2010/main" val="13547404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50938D6A8A3EF498FAFD4E7FD7BD90F" ma:contentTypeVersion="15" ma:contentTypeDescription="Create a new document." ma:contentTypeScope="" ma:versionID="5c6c2cc82f3eee5ecdced91eca5d8728">
  <xsd:schema xmlns:xsd="http://www.w3.org/2001/XMLSchema" xmlns:xs="http://www.w3.org/2001/XMLSchema" xmlns:p="http://schemas.microsoft.com/office/2006/metadata/properties" xmlns:ns3="dc073ff1-8b5c-4986-ab56-ffd7097e426b" xmlns:ns4="0c1d2fa0-ec34-4c7c-b2ee-2545b5e693d6" targetNamespace="http://schemas.microsoft.com/office/2006/metadata/properties" ma:root="true" ma:fieldsID="bb92909d9a0645505827d6a6d8bf24cb" ns3:_="" ns4:_="">
    <xsd:import namespace="dc073ff1-8b5c-4986-ab56-ffd7097e426b"/>
    <xsd:import namespace="0c1d2fa0-ec34-4c7c-b2ee-2545b5e693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073ff1-8b5c-4986-ab56-ffd7097e426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c1d2fa0-ec34-4c7c-b2ee-2545b5e693d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c073ff1-8b5c-4986-ab56-ffd7097e426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9FE8090-0AEA-44DE-BE0F-80FB037F26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073ff1-8b5c-4986-ab56-ffd7097e426b"/>
    <ds:schemaRef ds:uri="0c1d2fa0-ec34-4c7c-b2ee-2545b5e693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E5AE720-23B9-4EB8-A18E-7DFE2FEF15B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http://purl.org/dc/terms/"/>
    <ds:schemaRef ds:uri="0c1d2fa0-ec34-4c7c-b2ee-2545b5e693d6"/>
    <ds:schemaRef ds:uri="dc073ff1-8b5c-4986-ab56-ffd7097e426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16C359E-F5FC-4BC3-A9C4-FEE3BA82B1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970</TotalTime>
  <Words>181</Words>
  <Application>Microsoft Office PowerPoint</Application>
  <PresentationFormat>Widescreen</PresentationFormat>
  <Paragraphs>60</Paragraphs>
  <Slides>38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Being creative in making your (special) collections available through innovative tools and technology </vt:lpstr>
      <vt:lpstr>PowerPoint Presentation</vt:lpstr>
      <vt:lpstr>Introduction &amp; context</vt:lpstr>
      <vt:lpstr>Special Collections  &amp; Archives</vt:lpstr>
      <vt:lpstr>Digital Learning Services </vt:lpstr>
      <vt:lpstr>People involved</vt:lpstr>
      <vt:lpstr>4 projects</vt:lpstr>
      <vt:lpstr>(1) a virtual tour of Cork city based on historical newspaper advertisements</vt:lpstr>
      <vt:lpstr>PowerPoint Presentation</vt:lpstr>
      <vt:lpstr>Workflow</vt:lpstr>
      <vt:lpstr>360° Tour</vt:lpstr>
      <vt:lpstr>PowerPoint Presentation</vt:lpstr>
      <vt:lpstr>PowerPoint Presentation</vt:lpstr>
      <vt:lpstr>PowerPoint Presentation</vt:lpstr>
      <vt:lpstr>(2) various 3D models of objects</vt:lpstr>
      <vt:lpstr>PowerPoint Presentation</vt:lpstr>
      <vt:lpstr>Workflow</vt:lpstr>
      <vt:lpstr>Date Stamp</vt:lpstr>
      <vt:lpstr>PowerPoint Presentation</vt:lpstr>
      <vt:lpstr>(3) a colouring book published online</vt:lpstr>
      <vt:lpstr>PowerPoint Presentation</vt:lpstr>
      <vt:lpstr>Workflow</vt:lpstr>
      <vt:lpstr>#ColourOurCollections</vt:lpstr>
      <vt:lpstr>PowerPoint Presentation</vt:lpstr>
      <vt:lpstr>PowerPoint Presentation</vt:lpstr>
      <vt:lpstr>PowerPoint Presentation</vt:lpstr>
      <vt:lpstr>PowerPoint Presentation</vt:lpstr>
      <vt:lpstr>(4) a digital exhibit on historical recipes</vt:lpstr>
      <vt:lpstr>PowerPoint Presentation</vt:lpstr>
      <vt:lpstr>Workflow</vt:lpstr>
      <vt:lpstr>Historical Recipes in the Digital Age</vt:lpstr>
      <vt:lpstr>PowerPoint Presentation</vt:lpstr>
      <vt:lpstr>PowerPoint Presentation</vt:lpstr>
      <vt:lpstr>PowerPoint Presentation</vt:lpstr>
      <vt:lpstr>Summary</vt:lpstr>
      <vt:lpstr>Challenges</vt:lpstr>
      <vt:lpstr>Benefits</vt:lpstr>
      <vt:lpstr>Recommendations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creative in making your (special) collections available through innovative tools and technology </dc:title>
  <dc:creator>Stephanie Chen</dc:creator>
  <cp:lastModifiedBy>Stephanie Chen</cp:lastModifiedBy>
  <cp:revision>3</cp:revision>
  <dcterms:created xsi:type="dcterms:W3CDTF">2023-03-31T10:15:06Z</dcterms:created>
  <dcterms:modified xsi:type="dcterms:W3CDTF">2023-04-24T15:01:05Z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0x010100E50938D6A8A3EF498FAFD4E7FD7BD90F</vt:lpwstr>
  </property>
</Properties>
</file>