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0" y="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6A3F8-094A-45F4-9001-91BD7167F8BF}" type="datetimeFigureOut">
              <a:rPr lang="fr-FR" smtClean="0"/>
              <a:pPr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1D61C-D8CE-4639-BC59-C72973F0A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William\Desktop\mon article\Figures\Finale\supplementary data\Supplementary Data 3 - Euclidean Clustering.e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3999" cy="6856412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357158" y="5643578"/>
            <a:ext cx="7654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Figure </a:t>
            </a:r>
            <a:r>
              <a:rPr lang="fr-FR" smtClean="0"/>
              <a:t>S2: </a:t>
            </a:r>
            <a:r>
              <a:rPr lang="fr-FR" dirty="0" err="1" smtClean="0"/>
              <a:t>Euclidean</a:t>
            </a:r>
            <a:r>
              <a:rPr lang="fr-FR" dirty="0" smtClean="0"/>
              <a:t> </a:t>
            </a:r>
            <a:r>
              <a:rPr lang="fr-FR" dirty="0" err="1" smtClean="0"/>
              <a:t>Clustering</a:t>
            </a:r>
            <a:r>
              <a:rPr lang="fr-FR" dirty="0" smtClean="0"/>
              <a:t> of the </a:t>
            </a:r>
            <a:r>
              <a:rPr lang="fr-FR" dirty="0" err="1" smtClean="0"/>
              <a:t>three</a:t>
            </a:r>
            <a:r>
              <a:rPr lang="fr-FR" dirty="0" smtClean="0"/>
              <a:t> </a:t>
            </a:r>
            <a:r>
              <a:rPr lang="fr-FR" dirty="0" err="1" smtClean="0"/>
              <a:t>samples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are </a:t>
            </a:r>
            <a:r>
              <a:rPr lang="fr-FR" dirty="0" err="1" smtClean="0"/>
              <a:t>analyzed</a:t>
            </a:r>
            <a:r>
              <a:rPr lang="fr-FR" dirty="0" smtClean="0"/>
              <a:t> by </a:t>
            </a:r>
          </a:p>
          <a:p>
            <a:r>
              <a:rPr lang="fr-FR" dirty="0" smtClean="0"/>
              <a:t>a) </a:t>
            </a:r>
            <a:r>
              <a:rPr lang="fr-FR" dirty="0" err="1" smtClean="0"/>
              <a:t>pyrosequencing</a:t>
            </a:r>
            <a:r>
              <a:rPr lang="fr-FR" dirty="0" smtClean="0"/>
              <a:t> and b) the </a:t>
            </a:r>
            <a:r>
              <a:rPr lang="fr-FR" dirty="0" err="1" smtClean="0"/>
              <a:t>HuGChip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14282" y="357166"/>
            <a:ext cx="391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a)</a:t>
            </a:r>
            <a:endParaRPr lang="fr-FR" sz="20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4694238" y="357166"/>
            <a:ext cx="402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b)</a:t>
            </a:r>
            <a:endParaRPr lang="fr-FR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26</Words>
  <Application>Microsoft Office PowerPoint</Application>
  <PresentationFormat>Affichage à l'écran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William</dc:creator>
  <cp:lastModifiedBy>jfbruger</cp:lastModifiedBy>
  <cp:revision>5</cp:revision>
  <dcterms:created xsi:type="dcterms:W3CDTF">2012-11-29T15:38:25Z</dcterms:created>
  <dcterms:modified xsi:type="dcterms:W3CDTF">2013-03-18T16:23:56Z</dcterms:modified>
</cp:coreProperties>
</file>