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10" autoAdjust="0"/>
    <p:restoredTop sz="94660"/>
  </p:normalViewPr>
  <p:slideViewPr>
    <p:cSldViewPr snapToGrid="0">
      <p:cViewPr>
        <p:scale>
          <a:sx n="100" d="100"/>
          <a:sy n="100" d="100"/>
        </p:scale>
        <p:origin x="-228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8D96E-0CED-46F6-A409-C96367EDD023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17210-454A-488C-AA18-C1CBB9BA7F0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17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17210-454A-488C-AA18-C1CBB9BA7F0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66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7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8186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981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158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500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758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28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85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737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1174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475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42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52262" y="6218756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65962" y="214640"/>
            <a:ext cx="9372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S2.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Box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plot of mean alpha diversity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obtained by combining the data on infants born from mothers receiving IAP (n=18) or those whose mothers did not receive IAP (n=22) at 2, 10, 30 and 90 days of age.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1001713"/>
            <a:ext cx="8185150" cy="485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313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48</Words>
  <Application>Microsoft Office PowerPoint</Application>
  <PresentationFormat>A4 (210 x 297 mm)</PresentationFormat>
  <Paragraphs>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Theme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</dc:creator>
  <cp:lastModifiedBy>MGueimonde</cp:lastModifiedBy>
  <cp:revision>27</cp:revision>
  <dcterms:created xsi:type="dcterms:W3CDTF">2015-07-08T13:06:08Z</dcterms:created>
  <dcterms:modified xsi:type="dcterms:W3CDTF">2017-06-26T11:39:12Z</dcterms:modified>
</cp:coreProperties>
</file>