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4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99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3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4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52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3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11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0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703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15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7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9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B23DB-677E-E745-83C8-6D9E81638FD9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282D8-0E66-684E-A12A-D681EDF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50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465-6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25" y="135079"/>
            <a:ext cx="6725403" cy="20627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1477-7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26" y="2447964"/>
            <a:ext cx="6725404" cy="20069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1462-6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26" y="4618468"/>
            <a:ext cx="6725404" cy="21975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69717" y="577312"/>
            <a:ext cx="979943" cy="127727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+mj-lt"/>
                <a:cs typeface="Times New Roman"/>
              </a:rPr>
              <a:t>Subject C</a:t>
            </a:r>
          </a:p>
          <a:p>
            <a:r>
              <a:rPr lang="en-US" sz="1100" b="1" dirty="0" smtClean="0">
                <a:latin typeface="+mj-lt"/>
                <a:cs typeface="Times New Roman"/>
              </a:rPr>
              <a:t>(APC1465-66)</a:t>
            </a:r>
          </a:p>
          <a:p>
            <a:endParaRPr lang="en-US" sz="1100" b="1" dirty="0">
              <a:latin typeface="+mj-lt"/>
              <a:cs typeface="Times New Roman"/>
            </a:endParaRPr>
          </a:p>
          <a:p>
            <a:r>
              <a:rPr lang="en-US" sz="1100" b="1" dirty="0" smtClean="0">
                <a:latin typeface="+mj-lt"/>
                <a:cs typeface="Times New Roman"/>
              </a:rPr>
              <a:t>ANI: 99.7 %</a:t>
            </a:r>
          </a:p>
          <a:p>
            <a:endParaRPr lang="en-US" sz="1100" b="1" dirty="0">
              <a:latin typeface="+mj-lt"/>
              <a:cs typeface="Times New Roman"/>
            </a:endParaRPr>
          </a:p>
          <a:p>
            <a:r>
              <a:rPr lang="en-US" sz="1100" b="1" dirty="0" smtClean="0">
                <a:latin typeface="+mj-lt"/>
                <a:cs typeface="Times New Roman"/>
              </a:rPr>
              <a:t>SNPs: 4,262</a:t>
            </a:r>
            <a:endParaRPr lang="en-US" sz="1100" b="1" dirty="0">
              <a:latin typeface="+mj-lt"/>
              <a:cs typeface="Times New Roman"/>
            </a:endParaRPr>
          </a:p>
          <a:p>
            <a:endParaRPr lang="en-US" sz="1100" b="1" dirty="0">
              <a:latin typeface="+mj-lt"/>
              <a:cs typeface="Times New Roman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5541" y="138232"/>
            <a:ext cx="504849" cy="36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IE" sz="1800" b="1" dirty="0"/>
              <a:t>A)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5541" y="2444049"/>
            <a:ext cx="504849" cy="36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IE" sz="1800" b="1" dirty="0" smtClean="0"/>
              <a:t>B)</a:t>
            </a:r>
            <a:endParaRPr lang="en-IE" sz="1800" b="1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2050" y="4618468"/>
            <a:ext cx="504849" cy="36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IE" sz="1800" b="1" dirty="0"/>
              <a:t>C</a:t>
            </a:r>
            <a:r>
              <a:rPr lang="en-IE" sz="1800" b="1" dirty="0" smtClean="0"/>
              <a:t>)</a:t>
            </a:r>
            <a:endParaRPr lang="en-IE" sz="1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9717" y="2923502"/>
            <a:ext cx="979943" cy="127727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+mj-lt"/>
                <a:cs typeface="Times New Roman"/>
              </a:rPr>
              <a:t>Subject H</a:t>
            </a:r>
          </a:p>
          <a:p>
            <a:r>
              <a:rPr lang="en-US" sz="1100" b="1" dirty="0" smtClean="0">
                <a:latin typeface="+mj-lt"/>
                <a:cs typeface="Times New Roman"/>
              </a:rPr>
              <a:t>(APC1477-78)</a:t>
            </a:r>
          </a:p>
          <a:p>
            <a:endParaRPr lang="en-US" sz="1100" b="1" dirty="0">
              <a:latin typeface="+mj-lt"/>
              <a:cs typeface="Times New Roman"/>
            </a:endParaRPr>
          </a:p>
          <a:p>
            <a:r>
              <a:rPr lang="en-US" sz="1100" b="1" dirty="0" smtClean="0">
                <a:latin typeface="+mj-lt"/>
                <a:cs typeface="Times New Roman"/>
              </a:rPr>
              <a:t>ANI: 99.9 %</a:t>
            </a:r>
          </a:p>
          <a:p>
            <a:endParaRPr lang="en-US" sz="1100" b="1" dirty="0">
              <a:latin typeface="+mj-lt"/>
              <a:cs typeface="Times New Roman"/>
            </a:endParaRPr>
          </a:p>
          <a:p>
            <a:r>
              <a:rPr lang="en-US" sz="1100" b="1" dirty="0" smtClean="0">
                <a:latin typeface="+mj-lt"/>
                <a:cs typeface="Times New Roman"/>
              </a:rPr>
              <a:t>SNPs: 24</a:t>
            </a:r>
            <a:endParaRPr lang="en-US" sz="1100" b="1" dirty="0">
              <a:latin typeface="+mj-lt"/>
              <a:cs typeface="Times New Roman"/>
            </a:endParaRPr>
          </a:p>
          <a:p>
            <a:endParaRPr lang="en-US" sz="1100" b="1" dirty="0">
              <a:latin typeface="+mj-lt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9717" y="5115742"/>
            <a:ext cx="979943" cy="127727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+mj-lt"/>
                <a:cs typeface="Times New Roman"/>
              </a:rPr>
              <a:t>Subject B</a:t>
            </a:r>
          </a:p>
          <a:p>
            <a:r>
              <a:rPr lang="en-US" sz="1100" b="1" dirty="0" smtClean="0">
                <a:latin typeface="+mj-lt"/>
                <a:cs typeface="Times New Roman"/>
              </a:rPr>
              <a:t>(APC1462-64)</a:t>
            </a:r>
          </a:p>
          <a:p>
            <a:endParaRPr lang="en-US" sz="1100" b="1" dirty="0">
              <a:latin typeface="+mj-lt"/>
              <a:cs typeface="Times New Roman"/>
            </a:endParaRPr>
          </a:p>
          <a:p>
            <a:r>
              <a:rPr lang="en-US" sz="1100" b="1" dirty="0" smtClean="0">
                <a:latin typeface="+mj-lt"/>
                <a:cs typeface="Times New Roman"/>
              </a:rPr>
              <a:t>ANI: 99.11 %</a:t>
            </a:r>
          </a:p>
          <a:p>
            <a:endParaRPr lang="en-US" sz="1100" b="1" dirty="0">
              <a:latin typeface="+mj-lt"/>
              <a:cs typeface="Times New Roman"/>
            </a:endParaRPr>
          </a:p>
          <a:p>
            <a:r>
              <a:rPr lang="en-US" sz="1100" b="1" dirty="0" smtClean="0">
                <a:latin typeface="+mj-lt"/>
                <a:cs typeface="Times New Roman"/>
              </a:rPr>
              <a:t>SNPs: 20,725</a:t>
            </a:r>
            <a:endParaRPr lang="en-US" sz="1100" b="1" dirty="0">
              <a:latin typeface="+mj-lt"/>
              <a:cs typeface="Times New Roman"/>
            </a:endParaRPr>
          </a:p>
          <a:p>
            <a:endParaRPr lang="en-US" sz="1100" b="1" dirty="0"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9020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48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 Bottacini</dc:creator>
  <cp:lastModifiedBy>Francesca Bottacini</cp:lastModifiedBy>
  <cp:revision>5</cp:revision>
  <dcterms:created xsi:type="dcterms:W3CDTF">2017-11-19T19:42:27Z</dcterms:created>
  <dcterms:modified xsi:type="dcterms:W3CDTF">2017-11-19T22:02:13Z</dcterms:modified>
</cp:coreProperties>
</file>