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664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3C0C2-6C31-4B55-9DBB-816584BB1492}" type="datetimeFigureOut">
              <a:rPr lang="fr-FR" smtClean="0"/>
              <a:pPr/>
              <a:t>09/01/2013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10273-D2E0-4B8D-83E0-B78CFC282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William\Desktop\mon article\Figures\Finale\supplementary data\sdd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1" y="-214345"/>
            <a:ext cx="6856809" cy="5572164"/>
          </a:xfrm>
          <a:prstGeom prst="rect">
            <a:avLst/>
          </a:prstGeom>
          <a:noFill/>
        </p:spPr>
      </p:pic>
      <p:pic>
        <p:nvPicPr>
          <p:cNvPr id="2051" name="Picture 3" descr="C:\Documents and Settings\William\Desktop\mon article\Figures\Finale\supplementary data\legende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82" y="5214909"/>
            <a:ext cx="4357718" cy="3929091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0" y="5357818"/>
            <a:ext cx="328096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Figure </a:t>
            </a:r>
            <a:r>
              <a:rPr lang="en-GB" smtClean="0"/>
              <a:t>S1: </a:t>
            </a:r>
            <a:r>
              <a:rPr lang="en-GB" dirty="0" smtClean="0"/>
              <a:t>impact </a:t>
            </a:r>
            <a:r>
              <a:rPr lang="en-GB" dirty="0"/>
              <a:t>of </a:t>
            </a:r>
            <a:r>
              <a:rPr lang="en-GB" dirty="0" smtClean="0"/>
              <a:t>threshold </a:t>
            </a:r>
          </a:p>
          <a:p>
            <a:r>
              <a:rPr lang="en-GB" dirty="0" smtClean="0"/>
              <a:t>Selection on </a:t>
            </a:r>
            <a:r>
              <a:rPr lang="en-GB" dirty="0"/>
              <a:t>the </a:t>
            </a:r>
            <a:r>
              <a:rPr lang="en-GB" dirty="0" smtClean="0"/>
              <a:t>results of a </a:t>
            </a:r>
          </a:p>
          <a:p>
            <a:r>
              <a:rPr lang="en-GB" dirty="0" smtClean="0"/>
              <a:t>Complex sample.</a:t>
            </a:r>
          </a:p>
          <a:p>
            <a:r>
              <a:rPr lang="en-GB" sz="1400" dirty="0" smtClean="0"/>
              <a:t>Signal to noise ratio and the number </a:t>
            </a:r>
          </a:p>
          <a:p>
            <a:r>
              <a:rPr lang="en-GB" sz="1400" dirty="0" smtClean="0"/>
              <a:t>of regions were tested showing important </a:t>
            </a:r>
          </a:p>
          <a:p>
            <a:r>
              <a:rPr lang="en-GB" sz="1400" dirty="0" smtClean="0"/>
              <a:t>variations.</a:t>
            </a:r>
            <a:endParaRPr lang="fr-FR" sz="1400" dirty="0"/>
          </a:p>
          <a:p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William</dc:creator>
  <cp:lastModifiedBy>JF Brugère</cp:lastModifiedBy>
  <cp:revision>4</cp:revision>
  <dcterms:created xsi:type="dcterms:W3CDTF">2012-11-29T15:44:04Z</dcterms:created>
  <dcterms:modified xsi:type="dcterms:W3CDTF">2013-01-09T11:53:59Z</dcterms:modified>
</cp:coreProperties>
</file>