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70" d="100"/>
          <a:sy n="70" d="100"/>
        </p:scale>
        <p:origin x="1326" y="1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2632-1D68-416E-BB56-302A911FD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6A105-19B1-45CC-BA86-78C556C3B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63316-82E9-4C2E-AE39-31A692F9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D9AE9-0665-4B9D-8D6E-206CA9870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182D3-A84C-42F7-94D3-BCA5E46B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821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6F9C-2811-4BF7-A2A7-8133E6E4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57758-E3F8-4513-A4EC-40C10BCFF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79151-B795-43DC-A83F-3EDFEE898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1EC09-95AB-488B-A22E-C1BF8F5DA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EC1C0-3ECB-4E75-9BD8-40B2E6C9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707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7FFE3-5486-43D9-B9F8-0EE5C4FA7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0B151-5EEC-4267-AEE6-62DBB70E7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F0915-003D-4D44-A7B6-FE31874C4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104ED-D8A1-4D4B-8C00-4F92EE06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B3396-FF21-48E6-B04D-32D2B9EE0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981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BF224-D152-4E06-8B0B-4195CDD35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A9A24-997D-48FE-A4B1-3B00435FA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75C87-44BE-459F-B60C-8E7461C6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E13BE-B4DB-492C-A223-2BB50979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66896-5D01-45BD-8D1C-620830DD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387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EAE0C-0C2E-4858-BB35-5BCA3D89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7B653-2B8E-45AD-84F9-36EA65AA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B8066-9145-4B53-A39F-43775E85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7E34E-5A55-423A-B94C-35850C225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BCA0B-60B2-4951-A728-D841F952C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267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C21B1-65B9-4EFD-B6D1-ADF40AFA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DA06E-AC61-4CA8-A56E-BFFE1AEAC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E25F32-04E1-4E5B-96B9-0167D26CC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317C9-199D-40C5-8A23-30AA9EF0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94CF7-75B7-42DA-B3EC-DD32E3F9A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4E026-D886-4121-9338-B5E5EDB5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61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AE9D9-CD7F-4E7A-8624-AEA49E76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D6E10-3969-47DB-8427-C22B5297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FEFBA-D2BE-4F38-855C-FD5C5E182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70AB77-FE99-401F-899D-6694D4E63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A30FA9-3163-4797-AFCB-7DB0F910AA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43E15-5DC9-4A0B-81D5-D4A69A80C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EA87B6-00FA-4C80-B5D3-C11B46062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5B1362-E3B7-468D-8945-168E53C5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873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30BD8-5FEE-43CC-8BE4-5C2E8EE3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63A21-77CB-48FB-A690-CF3D38D99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69EE2E-14C9-46AD-88AA-2DFDB62F1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2AE8E-7729-4CC9-AE8D-869D6F124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182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F0956F-E542-4172-A5CA-AB4C8677A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D184A9-C715-4600-83E1-6848C964C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E1747-5B25-4DDC-BFD6-EE38DB22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6324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5C5F-3339-48E0-84EE-F790B8865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01074-DE60-4AB6-9466-28C1CEDB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37916-0771-4215-A470-09B2043DF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24A915-F00A-483E-8843-66D205D2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4C4D5-5237-4356-9A59-068AD470D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4872D-72E3-4FF4-AB5F-31F1FE296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4062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61963-8C4C-4D7B-9018-815B4AD3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677017-13AC-4075-9E86-8EB578B66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CE13D-BBC5-4599-99AC-068FC99E2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9475F-C280-4FCE-89EF-0F3A3694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ED07B-91F7-44A4-A74B-06093EDD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D51BE-FCEE-4F66-AC9D-4D02E38D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78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8EC4CC-FFC7-4B9B-977C-947409813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C1A9B-7D3E-4773-A5FE-5705B6271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8EE4D-452C-4BC3-AA76-AB50D00BF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7E199-F2FF-4473-82FF-CAA9BB1C68F4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63F73-DE80-4F41-BDB9-D513D8930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A3994-F2E5-48E4-8C73-47561D4F1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D0982-2218-473F-A6B1-DE70EB3C4B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89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8B5515-8604-4BE2-B357-90BC8520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822" y="2761181"/>
            <a:ext cx="624606" cy="6246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DF1E7F-EAE3-4778-A4A1-8D21B2CF6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51" y="2944913"/>
            <a:ext cx="630486" cy="6304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FE57CA-B575-4191-AF31-F963D6AB3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25" y="744517"/>
            <a:ext cx="719584" cy="9629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E1CA85-D624-40A0-9BCC-8ADD1E21D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96" y="621097"/>
            <a:ext cx="836506" cy="11682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62985E-4684-48DD-BACB-5A7B56029D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790" y="711806"/>
            <a:ext cx="1031895" cy="12822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910C96-6DDD-435E-9212-3B31712A2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989" y="826409"/>
            <a:ext cx="719584" cy="9629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77AC9F-CC8E-406D-8AB0-7E4C8F555B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3" y="4865110"/>
            <a:ext cx="9662610" cy="12589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DCA20A-941B-4C92-9018-0505616F76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01" y="58655"/>
            <a:ext cx="2722873" cy="280100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7F1759F5-BBAE-4E2E-953E-51B4E460CE18}"/>
              </a:ext>
            </a:extLst>
          </p:cNvPr>
          <p:cNvSpPr/>
          <p:nvPr/>
        </p:nvSpPr>
        <p:spPr>
          <a:xfrm>
            <a:off x="1467843" y="1707464"/>
            <a:ext cx="610798" cy="4695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027D47-95EC-4447-99C2-6AF46FD3F302}"/>
              </a:ext>
            </a:extLst>
          </p:cNvPr>
          <p:cNvCxnSpPr>
            <a:cxnSpLocks/>
          </p:cNvCxnSpPr>
          <p:nvPr/>
        </p:nvCxnSpPr>
        <p:spPr>
          <a:xfrm flipV="1">
            <a:off x="1597334" y="749065"/>
            <a:ext cx="3269431" cy="999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A37DB3-1E21-4049-9AC7-6B643FC4B615}"/>
              </a:ext>
            </a:extLst>
          </p:cNvPr>
          <p:cNvCxnSpPr>
            <a:cxnSpLocks/>
          </p:cNvCxnSpPr>
          <p:nvPr/>
        </p:nvCxnSpPr>
        <p:spPr>
          <a:xfrm>
            <a:off x="1494752" y="1977624"/>
            <a:ext cx="693848" cy="3102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AA4EFC0-AED7-439E-936E-9E4AA8BC1BE1}"/>
              </a:ext>
            </a:extLst>
          </p:cNvPr>
          <p:cNvSpPr txBox="1"/>
          <p:nvPr/>
        </p:nvSpPr>
        <p:spPr>
          <a:xfrm>
            <a:off x="7270735" y="338493"/>
            <a:ext cx="2530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Damaged Epithelial Cells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4F0AFF-2357-4F2A-BEE8-77894BDE4D4F}"/>
              </a:ext>
            </a:extLst>
          </p:cNvPr>
          <p:cNvSpPr txBox="1"/>
          <p:nvPr/>
        </p:nvSpPr>
        <p:spPr>
          <a:xfrm>
            <a:off x="5038277" y="6129719"/>
            <a:ext cx="400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Vasculature </a:t>
            </a:r>
            <a:r>
              <a:rPr lang="en-IE" b="1" dirty="0" err="1">
                <a:solidFill>
                  <a:srgbClr val="FF0000"/>
                </a:solidFill>
              </a:rPr>
              <a:t>Remodeling</a:t>
            </a:r>
            <a:r>
              <a:rPr lang="en-IE" b="1" dirty="0">
                <a:solidFill>
                  <a:srgbClr val="FF0000"/>
                </a:solidFill>
              </a:rPr>
              <a:t> &amp; Angiogenesis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0AAA8B-FEFC-4079-AFB4-5855DC0721A5}"/>
              </a:ext>
            </a:extLst>
          </p:cNvPr>
          <p:cNvCxnSpPr>
            <a:cxnSpLocks/>
          </p:cNvCxnSpPr>
          <p:nvPr/>
        </p:nvCxnSpPr>
        <p:spPr>
          <a:xfrm>
            <a:off x="9243045" y="3568028"/>
            <a:ext cx="0" cy="937422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A9B4F10-5717-4003-9BBC-E239750D82AC}"/>
              </a:ext>
            </a:extLst>
          </p:cNvPr>
          <p:cNvSpPr txBox="1"/>
          <p:nvPr/>
        </p:nvSpPr>
        <p:spPr>
          <a:xfrm>
            <a:off x="8977304" y="1984343"/>
            <a:ext cx="627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1"/>
                </a:solidFill>
              </a:rPr>
              <a:t>TSLP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6979201-779F-42A7-9C10-92CEF7F9B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43" y="3053672"/>
            <a:ext cx="624606" cy="62460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978A9E-A26E-41F3-B4B2-6451E9FDC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596" y="2581466"/>
            <a:ext cx="624606" cy="624606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E2EB1DE-2BC9-4500-9300-52973F2C823B}"/>
              </a:ext>
            </a:extLst>
          </p:cNvPr>
          <p:cNvCxnSpPr>
            <a:cxnSpLocks/>
          </p:cNvCxnSpPr>
          <p:nvPr/>
        </p:nvCxnSpPr>
        <p:spPr>
          <a:xfrm>
            <a:off x="10383202" y="3073484"/>
            <a:ext cx="895177" cy="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C16226E5-DD82-4F5C-91D3-C392EAB3D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71" y="4947002"/>
            <a:ext cx="624606" cy="62460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7C4EB85-89D8-4585-809B-70BB7BEA017F}"/>
              </a:ext>
            </a:extLst>
          </p:cNvPr>
          <p:cNvSpPr txBox="1"/>
          <p:nvPr/>
        </p:nvSpPr>
        <p:spPr>
          <a:xfrm>
            <a:off x="11227624" y="2753421"/>
            <a:ext cx="644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IL-4</a:t>
            </a:r>
          </a:p>
          <a:p>
            <a:pPr algn="ctr"/>
            <a:r>
              <a:rPr lang="en-IE" b="1" dirty="0">
                <a:solidFill>
                  <a:schemeClr val="accent1"/>
                </a:solidFill>
              </a:rPr>
              <a:t>IL-16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1EB0A28-C002-41F6-84A4-EFDC91554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718" y="2479336"/>
            <a:ext cx="924423" cy="1031133"/>
          </a:xfrm>
          <a:prstGeom prst="rect">
            <a:avLst/>
          </a:prstGeom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78B4F51-60EB-47B8-8F5A-C01363315DB3}"/>
              </a:ext>
            </a:extLst>
          </p:cNvPr>
          <p:cNvCxnSpPr>
            <a:cxnSpLocks/>
          </p:cNvCxnSpPr>
          <p:nvPr/>
        </p:nvCxnSpPr>
        <p:spPr>
          <a:xfrm>
            <a:off x="8962026" y="1899820"/>
            <a:ext cx="0" cy="778019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5DE4B4E-BE66-4113-BB0C-B907DCEF763A}"/>
              </a:ext>
            </a:extLst>
          </p:cNvPr>
          <p:cNvSpPr txBox="1"/>
          <p:nvPr/>
        </p:nvSpPr>
        <p:spPr>
          <a:xfrm>
            <a:off x="8969631" y="446984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1"/>
                </a:solidFill>
              </a:rPr>
              <a:t>MDC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37D2154-4F5A-4A9A-B7D3-8974E801CA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922" y="2536895"/>
            <a:ext cx="924423" cy="10311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2EC7198-2F25-420A-8662-D577B1FC1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460" y="2498237"/>
            <a:ext cx="630486" cy="63048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3F91FF3-0894-418B-842E-A957AD07B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995" y="2445822"/>
            <a:ext cx="630486" cy="63048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F554381-57AB-4701-8A5D-0A1E3278A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64" y="3010611"/>
            <a:ext cx="630486" cy="630486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9809AAC-077E-48EF-823F-939E84D4E471}"/>
              </a:ext>
            </a:extLst>
          </p:cNvPr>
          <p:cNvCxnSpPr>
            <a:cxnSpLocks/>
          </p:cNvCxnSpPr>
          <p:nvPr/>
        </p:nvCxnSpPr>
        <p:spPr>
          <a:xfrm flipH="1">
            <a:off x="3935589" y="3057545"/>
            <a:ext cx="895177" cy="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7E6EC9E-FA5C-4F27-AFC5-F8829AD42E64}"/>
              </a:ext>
            </a:extLst>
          </p:cNvPr>
          <p:cNvSpPr txBox="1"/>
          <p:nvPr/>
        </p:nvSpPr>
        <p:spPr>
          <a:xfrm>
            <a:off x="3912708" y="2354674"/>
            <a:ext cx="1053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IL-12/23</a:t>
            </a:r>
          </a:p>
          <a:p>
            <a:pPr algn="ctr"/>
            <a:r>
              <a:rPr lang="en-IE" b="1" dirty="0">
                <a:solidFill>
                  <a:schemeClr val="accent1"/>
                </a:solidFill>
              </a:rPr>
              <a:t>p40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A606071-653F-4BD6-A538-111520545612}"/>
              </a:ext>
            </a:extLst>
          </p:cNvPr>
          <p:cNvCxnSpPr>
            <a:cxnSpLocks/>
          </p:cNvCxnSpPr>
          <p:nvPr/>
        </p:nvCxnSpPr>
        <p:spPr>
          <a:xfrm>
            <a:off x="4524309" y="3379667"/>
            <a:ext cx="0" cy="937422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FC9B18F-1A88-4134-BED3-15060A7FED27}"/>
              </a:ext>
            </a:extLst>
          </p:cNvPr>
          <p:cNvSpPr txBox="1"/>
          <p:nvPr/>
        </p:nvSpPr>
        <p:spPr>
          <a:xfrm>
            <a:off x="4079979" y="4241468"/>
            <a:ext cx="904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IL-8</a:t>
            </a:r>
          </a:p>
          <a:p>
            <a:pPr algn="ctr"/>
            <a:r>
              <a:rPr lang="en-IE" b="1" dirty="0">
                <a:solidFill>
                  <a:schemeClr val="accent1"/>
                </a:solidFill>
              </a:rPr>
              <a:t>MIP-3</a:t>
            </a:r>
            <a:r>
              <a:rPr lang="en-IE" b="1" dirty="0">
                <a:solidFill>
                  <a:schemeClr val="accent1"/>
                </a:solidFill>
                <a:latin typeface="Symbol" panose="05050102010706020507" pitchFamily="18" charset="2"/>
              </a:rPr>
              <a:t>a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C471E0B-2A35-45AA-8FB9-F918E05BD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09" y="4950264"/>
            <a:ext cx="630486" cy="630486"/>
          </a:xfrm>
          <a:prstGeom prst="rect">
            <a:avLst/>
          </a:prstGeom>
        </p:spPr>
      </p:pic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35EEF56-88C1-4B7E-94B6-6F019BF95200}"/>
              </a:ext>
            </a:extLst>
          </p:cNvPr>
          <p:cNvCxnSpPr>
            <a:cxnSpLocks/>
          </p:cNvCxnSpPr>
          <p:nvPr/>
        </p:nvCxnSpPr>
        <p:spPr>
          <a:xfrm>
            <a:off x="3420408" y="3599677"/>
            <a:ext cx="0" cy="54000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7BAA0D0-F299-488C-97AF-9839E14DF52C}"/>
              </a:ext>
            </a:extLst>
          </p:cNvPr>
          <p:cNvSpPr txBox="1"/>
          <p:nvPr/>
        </p:nvSpPr>
        <p:spPr>
          <a:xfrm>
            <a:off x="3070719" y="413242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1"/>
                </a:solidFill>
              </a:rPr>
              <a:t>IL-17A</a:t>
            </a:r>
            <a:endParaRPr lang="en-IE" b="1" dirty="0">
              <a:solidFill>
                <a:schemeClr val="accent1"/>
              </a:solidFill>
              <a:latin typeface="Symbol" panose="05050102010706020507" pitchFamily="18" charset="2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2763A0E6-8893-44C6-BD48-15E21512BA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05" y="2804916"/>
            <a:ext cx="549904" cy="54990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82916FC-DC33-46B4-8342-3FEEF753F6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73" y="4995738"/>
            <a:ext cx="549904" cy="54990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EE5EA57-B43A-4FB9-B83E-CFED5470C4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24" y="3532260"/>
            <a:ext cx="568821" cy="5688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46EAB06-EA11-451C-B84B-4C75ADE5A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73" y="3122753"/>
            <a:ext cx="624606" cy="62460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BE2B974-D07D-40E2-AA2E-AAB980F47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45" y="4986836"/>
            <a:ext cx="515551" cy="51555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FFEBE42-9AF7-4B29-912D-557E83D81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464" y="718905"/>
            <a:ext cx="836506" cy="116825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315CD3D-DC77-4321-AABE-FEF0F54278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358" y="809614"/>
            <a:ext cx="1031895" cy="128223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C2236F6-9FDA-4A34-B0BE-059BED9F8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557" y="924217"/>
            <a:ext cx="719584" cy="96294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FED07AC-FAC5-4CAF-82DF-A2F560A6A7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976" y="3062120"/>
            <a:ext cx="656733" cy="64575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5AB5F4A-BEB8-43BA-9321-893B7AD80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20" y="2812132"/>
            <a:ext cx="924423" cy="103113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30F949D-3332-408E-B4D0-F170ABE6C8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590" y="2522797"/>
            <a:ext cx="620401" cy="620401"/>
          </a:xfrm>
          <a:prstGeom prst="rect">
            <a:avLst/>
          </a:prstGeom>
        </p:spPr>
      </p:pic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841434A-BD6C-4C1B-9A7B-6AC0EC795EC6}"/>
              </a:ext>
            </a:extLst>
          </p:cNvPr>
          <p:cNvCxnSpPr>
            <a:cxnSpLocks/>
          </p:cNvCxnSpPr>
          <p:nvPr/>
        </p:nvCxnSpPr>
        <p:spPr>
          <a:xfrm>
            <a:off x="7065790" y="3644094"/>
            <a:ext cx="0" cy="54000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208C8D2F-3846-4D6C-AA68-B2366870CF43}"/>
              </a:ext>
            </a:extLst>
          </p:cNvPr>
          <p:cNvSpPr txBox="1"/>
          <p:nvPr/>
        </p:nvSpPr>
        <p:spPr>
          <a:xfrm>
            <a:off x="3109953" y="2032274"/>
            <a:ext cx="183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T</a:t>
            </a:r>
            <a:r>
              <a:rPr lang="en-IE" b="1" baseline="-25000" dirty="0">
                <a:solidFill>
                  <a:srgbClr val="FF0000"/>
                </a:solidFill>
              </a:rPr>
              <a:t>H</a:t>
            </a:r>
            <a:r>
              <a:rPr lang="en-IE" b="1" dirty="0">
                <a:solidFill>
                  <a:srgbClr val="FF0000"/>
                </a:solidFill>
              </a:rPr>
              <a:t>17 Polarisation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D9781C2-1D43-42D5-8CA9-3731AD466E91}"/>
              </a:ext>
            </a:extLst>
          </p:cNvPr>
          <p:cNvSpPr txBox="1"/>
          <p:nvPr/>
        </p:nvSpPr>
        <p:spPr>
          <a:xfrm>
            <a:off x="6232277" y="2089666"/>
            <a:ext cx="1822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Innate Activation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86689F5-8953-46D3-91EF-6E7B70028474}"/>
              </a:ext>
            </a:extLst>
          </p:cNvPr>
          <p:cNvSpPr txBox="1"/>
          <p:nvPr/>
        </p:nvSpPr>
        <p:spPr>
          <a:xfrm>
            <a:off x="9708179" y="2100471"/>
            <a:ext cx="170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T</a:t>
            </a:r>
            <a:r>
              <a:rPr lang="en-IE" b="1" baseline="-25000" dirty="0">
                <a:solidFill>
                  <a:srgbClr val="FF0000"/>
                </a:solidFill>
              </a:rPr>
              <a:t>H</a:t>
            </a:r>
            <a:r>
              <a:rPr lang="en-IE" b="1" dirty="0">
                <a:solidFill>
                  <a:srgbClr val="FF0000"/>
                </a:solidFill>
              </a:rPr>
              <a:t>2 Polarisation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D8802C7-9167-4794-BF66-D9609DEB9724}"/>
              </a:ext>
            </a:extLst>
          </p:cNvPr>
          <p:cNvSpPr txBox="1"/>
          <p:nvPr/>
        </p:nvSpPr>
        <p:spPr>
          <a:xfrm>
            <a:off x="5995439" y="4119885"/>
            <a:ext cx="2113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IL-6, MCP-1, MCP-4 </a:t>
            </a:r>
          </a:p>
          <a:p>
            <a:pPr algn="ctr"/>
            <a:r>
              <a:rPr lang="en-IE" b="1" dirty="0">
                <a:solidFill>
                  <a:schemeClr val="accent1"/>
                </a:solidFill>
              </a:rPr>
              <a:t>IL-1RA, IL-15</a:t>
            </a:r>
            <a:endParaRPr lang="en-IE" b="1" dirty="0">
              <a:solidFill>
                <a:schemeClr val="accent1"/>
              </a:solidFill>
              <a:latin typeface="Symbol" panose="05050102010706020507" pitchFamily="18" charset="2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A60B69B-8B6A-469F-A529-BBEBFD30F563}"/>
              </a:ext>
            </a:extLst>
          </p:cNvPr>
          <p:cNvSpPr txBox="1"/>
          <p:nvPr/>
        </p:nvSpPr>
        <p:spPr>
          <a:xfrm>
            <a:off x="5377410" y="6433163"/>
            <a:ext cx="308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VEGF-A, sTie-2, sICAM-1, </a:t>
            </a:r>
            <a:r>
              <a:rPr lang="en-IE" b="1" dirty="0" err="1">
                <a:solidFill>
                  <a:schemeClr val="accent1"/>
                </a:solidFill>
              </a:rPr>
              <a:t>bFGF</a:t>
            </a:r>
            <a:endParaRPr lang="en-IE" b="1" dirty="0">
              <a:solidFill>
                <a:schemeClr val="accent1"/>
              </a:solidFill>
              <a:latin typeface="Symbol" panose="05050102010706020507" pitchFamily="18" charset="2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1FB743F-BFE8-44BF-8025-D1201925D18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5803" r="11947"/>
          <a:stretch/>
        </p:blipFill>
        <p:spPr>
          <a:xfrm>
            <a:off x="31959" y="4986836"/>
            <a:ext cx="1839310" cy="1137271"/>
          </a:xfrm>
          <a:prstGeom prst="rect">
            <a:avLst/>
          </a:prstGeom>
        </p:spPr>
      </p:pic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201EFA9-DC3A-4FA2-9365-885650E63619}"/>
              </a:ext>
            </a:extLst>
          </p:cNvPr>
          <p:cNvCxnSpPr>
            <a:cxnSpLocks/>
          </p:cNvCxnSpPr>
          <p:nvPr/>
        </p:nvCxnSpPr>
        <p:spPr>
          <a:xfrm>
            <a:off x="1407654" y="5489604"/>
            <a:ext cx="895177" cy="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61CBD4D9-5E14-403F-9915-0DFB541A736C}"/>
              </a:ext>
            </a:extLst>
          </p:cNvPr>
          <p:cNvSpPr txBox="1"/>
          <p:nvPr/>
        </p:nvSpPr>
        <p:spPr>
          <a:xfrm>
            <a:off x="2252076" y="5169541"/>
            <a:ext cx="569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1"/>
                </a:solidFill>
              </a:rPr>
              <a:t>CRP</a:t>
            </a:r>
          </a:p>
          <a:p>
            <a:r>
              <a:rPr lang="en-IE" b="1" dirty="0">
                <a:solidFill>
                  <a:schemeClr val="accent1"/>
                </a:solidFill>
              </a:rPr>
              <a:t>SAA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3DD54FF-8E5C-4F03-B64F-40B550E43F22}"/>
              </a:ext>
            </a:extLst>
          </p:cNvPr>
          <p:cNvCxnSpPr>
            <a:cxnSpLocks/>
          </p:cNvCxnSpPr>
          <p:nvPr/>
        </p:nvCxnSpPr>
        <p:spPr>
          <a:xfrm>
            <a:off x="979733" y="4347799"/>
            <a:ext cx="0" cy="540000"/>
          </a:xfrm>
          <a:prstGeom prst="straightConnector1">
            <a:avLst/>
          </a:prstGeom>
          <a:ln w="76200">
            <a:solidFill>
              <a:srgbClr val="1F25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CA3E071-2857-4AF5-8404-59326F99E0BE}"/>
              </a:ext>
            </a:extLst>
          </p:cNvPr>
          <p:cNvSpPr txBox="1"/>
          <p:nvPr/>
        </p:nvSpPr>
        <p:spPr>
          <a:xfrm>
            <a:off x="703520" y="4036739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1"/>
                </a:solidFill>
              </a:rPr>
              <a:t>IL-6</a:t>
            </a:r>
            <a:endParaRPr lang="en-IE" b="1" dirty="0">
              <a:solidFill>
                <a:schemeClr val="accent1"/>
              </a:solidFill>
              <a:latin typeface="Symbol" panose="05050102010706020507" pitchFamily="18" charset="2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9124BA0E-351A-41C1-ADE6-F2958356E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913" y="749065"/>
            <a:ext cx="719584" cy="96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57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O'Mahony, Liam</dc:creator>
  <cp:lastModifiedBy>O'Mahony, Liam</cp:lastModifiedBy>
  <cp:revision>10</cp:revision>
  <dcterms:created xsi:type="dcterms:W3CDTF">2021-05-11T12:35:37Z</dcterms:created>
  <dcterms:modified xsi:type="dcterms:W3CDTF">2021-05-11T14:41:59Z</dcterms:modified>
</cp:coreProperties>
</file>