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187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838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223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283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624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217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758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8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32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56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638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453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43A8F-00EA-452F-8500-B36CBE6266D9}" type="datetimeFigureOut">
              <a:rPr lang="es-ES" smtClean="0"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0865-8AB7-497D-8463-1EEFAD81E5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39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467545" y="1810036"/>
            <a:ext cx="8208911" cy="2304254"/>
            <a:chOff x="467545" y="1810036"/>
            <a:chExt cx="8208911" cy="2304254"/>
          </a:xfrm>
        </p:grpSpPr>
        <p:sp>
          <p:nvSpPr>
            <p:cNvPr id="10" name="9 CuadroTexto"/>
            <p:cNvSpPr txBox="1"/>
            <p:nvPr/>
          </p:nvSpPr>
          <p:spPr>
            <a:xfrm rot="16200000">
              <a:off x="-546082" y="2823663"/>
              <a:ext cx="23042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Relative</a:t>
              </a:r>
              <a:r>
                <a:rPr lang="es-E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proportion</a:t>
              </a:r>
              <a:r>
                <a:rPr lang="es-E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(%)</a:t>
              </a:r>
              <a:endParaRPr lang="es-E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3817428" y="383729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Infant</a:t>
              </a:r>
              <a:r>
                <a:rPr lang="es-E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age</a:t>
              </a:r>
              <a:r>
                <a:rPr lang="es-E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s-ES" sz="1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days</a:t>
              </a:r>
              <a:r>
                <a:rPr lang="es-E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s-E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7" name="Picture 3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394" y="2093808"/>
              <a:ext cx="2700000" cy="194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528" y="2099075"/>
              <a:ext cx="2700000" cy="194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5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6456" y="2099348"/>
              <a:ext cx="2700000" cy="194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10 Rectángulo"/>
          <p:cNvSpPr/>
          <p:nvPr/>
        </p:nvSpPr>
        <p:spPr>
          <a:xfrm>
            <a:off x="467544" y="116632"/>
            <a:ext cx="82089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S3.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Relative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proportions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(%) of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SCFAs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acetate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propionate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butyrate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) in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feces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infants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whose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mothers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Intrapartum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antimicrobial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prophylaxis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(IAP) and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mtClean="0">
                <a:latin typeface="Arial" panose="020B0604020202020204" pitchFamily="34" charset="0"/>
                <a:cs typeface="Arial" panose="020B0604020202020204" pitchFamily="34" charset="0"/>
              </a:rPr>
              <a:t>whose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mothers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(no IAP).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017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48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MGueimonde</dc:creator>
  <cp:lastModifiedBy>MGueimonde</cp:lastModifiedBy>
  <cp:revision>20</cp:revision>
  <cp:lastPrinted>2016-12-01T15:26:24Z</cp:lastPrinted>
  <dcterms:created xsi:type="dcterms:W3CDTF">2016-07-14T07:40:54Z</dcterms:created>
  <dcterms:modified xsi:type="dcterms:W3CDTF">2017-06-28T10:00:00Z</dcterms:modified>
</cp:coreProperties>
</file>