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88163" cy="100187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43A8F-00EA-452F-8500-B36CBE6266D9}" type="datetimeFigureOut">
              <a:rPr lang="es-ES" smtClean="0"/>
              <a:t>28/06/2017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70865-8AB7-497D-8463-1EEFAD81E5C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8381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43A8F-00EA-452F-8500-B36CBE6266D9}" type="datetimeFigureOut">
              <a:rPr lang="es-ES" smtClean="0"/>
              <a:t>28/06/2017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70865-8AB7-497D-8463-1EEFAD81E5C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2231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43A8F-00EA-452F-8500-B36CBE6266D9}" type="datetimeFigureOut">
              <a:rPr lang="es-ES" smtClean="0"/>
              <a:t>28/06/2017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70865-8AB7-497D-8463-1EEFAD81E5C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2837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43A8F-00EA-452F-8500-B36CBE6266D9}" type="datetimeFigureOut">
              <a:rPr lang="es-ES" smtClean="0"/>
              <a:t>28/06/2017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70865-8AB7-497D-8463-1EEFAD81E5C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0624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43A8F-00EA-452F-8500-B36CBE6266D9}" type="datetimeFigureOut">
              <a:rPr lang="es-ES" smtClean="0"/>
              <a:t>28/06/2017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70865-8AB7-497D-8463-1EEFAD81E5C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2175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43A8F-00EA-452F-8500-B36CBE6266D9}" type="datetimeFigureOut">
              <a:rPr lang="es-ES" smtClean="0"/>
              <a:t>28/06/2017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70865-8AB7-497D-8463-1EEFAD81E5C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7583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43A8F-00EA-452F-8500-B36CBE6266D9}" type="datetimeFigureOut">
              <a:rPr lang="es-ES" smtClean="0"/>
              <a:t>28/06/2017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70865-8AB7-497D-8463-1EEFAD81E5C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0871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43A8F-00EA-452F-8500-B36CBE6266D9}" type="datetimeFigureOut">
              <a:rPr lang="es-ES" smtClean="0"/>
              <a:t>28/06/2017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70865-8AB7-497D-8463-1EEFAD81E5C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4322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43A8F-00EA-452F-8500-B36CBE6266D9}" type="datetimeFigureOut">
              <a:rPr lang="es-ES" smtClean="0"/>
              <a:t>28/06/2017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70865-8AB7-497D-8463-1EEFAD81E5C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1569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43A8F-00EA-452F-8500-B36CBE6266D9}" type="datetimeFigureOut">
              <a:rPr lang="es-ES" smtClean="0"/>
              <a:t>28/06/2017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70865-8AB7-497D-8463-1EEFAD81E5C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6384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43A8F-00EA-452F-8500-B36CBE6266D9}" type="datetimeFigureOut">
              <a:rPr lang="es-ES" smtClean="0"/>
              <a:t>28/06/2017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70865-8AB7-497D-8463-1EEFAD81E5C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4532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43A8F-00EA-452F-8500-B36CBE6266D9}" type="datetimeFigureOut">
              <a:rPr lang="es-ES" smtClean="0"/>
              <a:t>28/06/2017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70865-8AB7-497D-8463-1EEFAD81E5C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7390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4 Grupo"/>
          <p:cNvGrpSpPr/>
          <p:nvPr/>
        </p:nvGrpSpPr>
        <p:grpSpPr>
          <a:xfrm>
            <a:off x="467545" y="1810036"/>
            <a:ext cx="8208911" cy="2304254"/>
            <a:chOff x="467545" y="1810036"/>
            <a:chExt cx="8208911" cy="2304254"/>
          </a:xfrm>
        </p:grpSpPr>
        <p:sp>
          <p:nvSpPr>
            <p:cNvPr id="10" name="9 CuadroTexto"/>
            <p:cNvSpPr txBox="1"/>
            <p:nvPr/>
          </p:nvSpPr>
          <p:spPr>
            <a:xfrm rot="16200000">
              <a:off x="-546082" y="2823663"/>
              <a:ext cx="23042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Relative</a:t>
              </a:r>
              <a:r>
                <a:rPr lang="es-E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proportion</a:t>
              </a:r>
              <a:r>
                <a:rPr lang="es-E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(%)</a:t>
              </a:r>
              <a:endParaRPr lang="es-E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18 CuadroTexto"/>
            <p:cNvSpPr txBox="1"/>
            <p:nvPr/>
          </p:nvSpPr>
          <p:spPr>
            <a:xfrm>
              <a:off x="3817428" y="3837291"/>
              <a:ext cx="1800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Infant</a:t>
              </a:r>
              <a:r>
                <a:rPr lang="es-E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age</a:t>
              </a:r>
              <a:r>
                <a:rPr lang="es-E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es-ES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days</a:t>
              </a:r>
              <a:r>
                <a:rPr lang="es-E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es-E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27" name="Picture 3"/>
            <p:cNvPicPr preferRelativeResize="0"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7394" y="2093808"/>
              <a:ext cx="2700000" cy="19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 preferRelativeResize="0"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7528" y="2099075"/>
              <a:ext cx="2700000" cy="19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" name="Picture 5"/>
            <p:cNvPicPr preferRelativeResize="0"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456" y="2099348"/>
              <a:ext cx="2700000" cy="19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1" name="10 Rectángulo"/>
          <p:cNvSpPr/>
          <p:nvPr/>
        </p:nvSpPr>
        <p:spPr>
          <a:xfrm>
            <a:off x="467544" y="116632"/>
            <a:ext cx="82089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S3.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Relative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proportions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(%) of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main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SCFAs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acetate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propionate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butyrate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) in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feces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infants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whose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mothers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received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Intrapartum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antimicrobial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prophylaxis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(IAP) and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those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mtClean="0">
                <a:latin typeface="Arial" panose="020B0604020202020204" pitchFamily="34" charset="0"/>
                <a:cs typeface="Arial" panose="020B0604020202020204" pitchFamily="34" charset="0"/>
              </a:rPr>
              <a:t>whose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mothers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did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(no IAP).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01779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48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MGueimonde</dc:creator>
  <cp:lastModifiedBy>MGueimonde</cp:lastModifiedBy>
  <cp:revision>20</cp:revision>
  <cp:lastPrinted>2016-12-01T15:26:24Z</cp:lastPrinted>
  <dcterms:created xsi:type="dcterms:W3CDTF">2016-07-14T07:40:54Z</dcterms:created>
  <dcterms:modified xsi:type="dcterms:W3CDTF">2017-06-28T10:00:00Z</dcterms:modified>
</cp:coreProperties>
</file>