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2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8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90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71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76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4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1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5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45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1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113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23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5F775-10E3-442B-805D-0F65B77683EB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AE79A-34B8-412C-A33E-B28073891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728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>
            <a:stCxn id="6" idx="2"/>
            <a:endCxn id="12" idx="0"/>
          </p:cNvCxnSpPr>
          <p:nvPr/>
        </p:nvCxnSpPr>
        <p:spPr>
          <a:xfrm flipH="1">
            <a:off x="5274000" y="2194415"/>
            <a:ext cx="1" cy="3075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5" idx="2"/>
          </p:cNvCxnSpPr>
          <p:nvPr/>
        </p:nvCxnSpPr>
        <p:spPr>
          <a:xfrm>
            <a:off x="3869177" y="2194415"/>
            <a:ext cx="0" cy="31942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032000" y="1142147"/>
            <a:ext cx="1080000" cy="37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n=1294 recruited participants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29177" y="1816415"/>
            <a:ext cx="1080000" cy="37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n=650 allocated to control diet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34000" y="1816415"/>
            <a:ext cx="1080000" cy="37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n=644 allocated to intervention diet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29177" y="2744631"/>
            <a:ext cx="1080000" cy="37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n=574 completed intervention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34000" y="2744631"/>
            <a:ext cx="1080000" cy="37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n=568 completed intervention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29177" y="4722284"/>
            <a:ext cx="1080000" cy="37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n=562 included in DXA analyses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29177" y="5269865"/>
            <a:ext cx="1080000" cy="37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n=565 included in biomarker analysis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33999" y="4725115"/>
            <a:ext cx="1080000" cy="37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n=555 included in DXA analyses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33999" y="5269865"/>
            <a:ext cx="1080000" cy="37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n=556 included in biomarker analysis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76628" y="2334523"/>
            <a:ext cx="1255500" cy="27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n=76 withdrew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811049" y="2334523"/>
            <a:ext cx="1255500" cy="27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>
                <a:latin typeface="Times New Roman" panose="02020603050405020304" pitchFamily="18" charset="0"/>
                <a:cs typeface="Times New Roman" panose="02020603050405020304" pitchFamily="18" charset="0"/>
              </a:rPr>
              <a:t>n=76 withdrew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76628" y="3213905"/>
            <a:ext cx="1255500" cy="86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baseline data: 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n=1 DXA scan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n=2 urinary biomarkers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n=3 supplement use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n=3 OHD25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13999" y="3213905"/>
            <a:ext cx="1255500" cy="86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baseline data: 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n=1 DXA scan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n=2 urinary biomarkers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n=6 supplement use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n=1 OHD25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999130" y="4169180"/>
            <a:ext cx="1330048" cy="7524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follow-up data: 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n=5 DXA scan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n=2 urinary biomarkers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14000" y="4169180"/>
            <a:ext cx="1321906" cy="7524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follow-up data: 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n=5 DXA scan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n=2 urinary biomarkers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Connector 25"/>
          <p:cNvCxnSpPr>
            <a:stCxn id="16" idx="3"/>
          </p:cNvCxnSpPr>
          <p:nvPr/>
        </p:nvCxnSpPr>
        <p:spPr>
          <a:xfrm>
            <a:off x="3332128" y="3645905"/>
            <a:ext cx="537049" cy="0"/>
          </a:xfrm>
          <a:prstGeom prst="line">
            <a:avLst/>
          </a:prstGeom>
          <a:ln w="127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329177" y="4398680"/>
            <a:ext cx="540000" cy="0"/>
          </a:xfrm>
          <a:prstGeom prst="line">
            <a:avLst/>
          </a:prstGeom>
          <a:ln w="127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7" idx="1"/>
          </p:cNvCxnSpPr>
          <p:nvPr/>
        </p:nvCxnSpPr>
        <p:spPr>
          <a:xfrm flipH="1">
            <a:off x="5273999" y="3645905"/>
            <a:ext cx="540000" cy="0"/>
          </a:xfrm>
          <a:prstGeom prst="line">
            <a:avLst/>
          </a:prstGeom>
          <a:ln w="127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5278970" y="4389393"/>
            <a:ext cx="532079" cy="9287"/>
          </a:xfrm>
          <a:prstGeom prst="line">
            <a:avLst/>
          </a:prstGeom>
          <a:ln w="127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3" idx="3"/>
          </p:cNvCxnSpPr>
          <p:nvPr/>
        </p:nvCxnSpPr>
        <p:spPr>
          <a:xfrm>
            <a:off x="3332128" y="2469523"/>
            <a:ext cx="537049" cy="0"/>
          </a:xfrm>
          <a:prstGeom prst="line">
            <a:avLst/>
          </a:prstGeom>
          <a:ln w="127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4" idx="1"/>
          </p:cNvCxnSpPr>
          <p:nvPr/>
        </p:nvCxnSpPr>
        <p:spPr>
          <a:xfrm flipH="1">
            <a:off x="5273999" y="2469523"/>
            <a:ext cx="537050" cy="0"/>
          </a:xfrm>
          <a:prstGeom prst="line">
            <a:avLst/>
          </a:prstGeom>
          <a:ln w="127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5" idx="0"/>
          </p:cNvCxnSpPr>
          <p:nvPr/>
        </p:nvCxnSpPr>
        <p:spPr>
          <a:xfrm flipV="1">
            <a:off x="3869177" y="1646835"/>
            <a:ext cx="0" cy="1695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6" idx="0"/>
          </p:cNvCxnSpPr>
          <p:nvPr/>
        </p:nvCxnSpPr>
        <p:spPr>
          <a:xfrm flipH="1" flipV="1">
            <a:off x="5274000" y="1646835"/>
            <a:ext cx="1" cy="1695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864170" y="1646834"/>
            <a:ext cx="141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" idx="2"/>
          </p:cNvCxnSpPr>
          <p:nvPr/>
        </p:nvCxnSpPr>
        <p:spPr>
          <a:xfrm flipH="1">
            <a:off x="4571571" y="1520147"/>
            <a:ext cx="430" cy="1266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138088" y="198810"/>
            <a:ext cx="6866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Online Supporting Material</a:t>
            </a:r>
          </a:p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1. Health research reporting checklist. </a:t>
            </a:r>
          </a:p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chart of participants in NU-AGE randomised controlled trial</a:t>
            </a:r>
          </a:p>
        </p:txBody>
      </p:sp>
    </p:spTree>
    <p:extLst>
      <p:ext uri="{BB962C8B-B14F-4D97-AF65-F5344CB8AC3E}">
        <p14:creationId xmlns:p14="http://schemas.microsoft.com/office/powerpoint/2010/main" val="29770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160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of East Anglia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Jennings (MED - Staff)</dc:creator>
  <cp:lastModifiedBy>Susan Fairweather-Tait (MED - Staff)</cp:lastModifiedBy>
  <cp:revision>10</cp:revision>
  <cp:lastPrinted>2018-02-05T11:43:37Z</cp:lastPrinted>
  <dcterms:created xsi:type="dcterms:W3CDTF">2018-02-05T11:02:54Z</dcterms:created>
  <dcterms:modified xsi:type="dcterms:W3CDTF">2018-04-30T13:06:00Z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1134380132</vt:i4>
  </property>
  <property fmtid="{D5CDD505-2E9C-101B-9397-08002B2CF9AE}" pid="3" name="_NewReviewCycle">
    <vt:lpwstr/>
  </property>
  <property fmtid="{D5CDD505-2E9C-101B-9397-08002B2CF9AE}" pid="4" name="_EmailSubject">
    <vt:lpwstr>Nearly final version of bone paper</vt:lpwstr>
  </property>
  <property fmtid="{D5CDD505-2E9C-101B-9397-08002B2CF9AE}" pid="5" name="_AuthorEmail">
    <vt:lpwstr>Amy.Jennings@uea.ac.uk</vt:lpwstr>
  </property>
  <property fmtid="{D5CDD505-2E9C-101B-9397-08002B2CF9AE}" pid="6" name="_AuthorEmailDisplayName">
    <vt:lpwstr>Amy Jennings (MED - Staff)</vt:lpwstr>
  </property>
</Properties>
</file>