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3174" y="11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DAB3A-73A4-436E-9D48-44B03EC4AF0E}" type="datetimeFigureOut">
              <a:rPr lang="en-IE" smtClean="0"/>
              <a:t>03/05/2017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419BE-9FE9-423F-8917-B994E447C20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47370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DAB3A-73A4-436E-9D48-44B03EC4AF0E}" type="datetimeFigureOut">
              <a:rPr lang="en-IE" smtClean="0"/>
              <a:t>03/05/2017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419BE-9FE9-423F-8917-B994E447C20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53965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DAB3A-73A4-436E-9D48-44B03EC4AF0E}" type="datetimeFigureOut">
              <a:rPr lang="en-IE" smtClean="0"/>
              <a:t>03/05/2017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419BE-9FE9-423F-8917-B994E447C20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03471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DAB3A-73A4-436E-9D48-44B03EC4AF0E}" type="datetimeFigureOut">
              <a:rPr lang="en-IE" smtClean="0"/>
              <a:t>03/05/2017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419BE-9FE9-423F-8917-B994E447C20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39259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DAB3A-73A4-436E-9D48-44B03EC4AF0E}" type="datetimeFigureOut">
              <a:rPr lang="en-IE" smtClean="0"/>
              <a:t>03/05/2017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419BE-9FE9-423F-8917-B994E447C20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72429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DAB3A-73A4-436E-9D48-44B03EC4AF0E}" type="datetimeFigureOut">
              <a:rPr lang="en-IE" smtClean="0"/>
              <a:t>03/05/2017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419BE-9FE9-423F-8917-B994E447C20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82608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DAB3A-73A4-436E-9D48-44B03EC4AF0E}" type="datetimeFigureOut">
              <a:rPr lang="en-IE" smtClean="0"/>
              <a:t>03/05/2017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419BE-9FE9-423F-8917-B994E447C20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68659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DAB3A-73A4-436E-9D48-44B03EC4AF0E}" type="datetimeFigureOut">
              <a:rPr lang="en-IE" smtClean="0"/>
              <a:t>03/05/2017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419BE-9FE9-423F-8917-B994E447C20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2963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DAB3A-73A4-436E-9D48-44B03EC4AF0E}" type="datetimeFigureOut">
              <a:rPr lang="en-IE" smtClean="0"/>
              <a:t>03/05/2017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419BE-9FE9-423F-8917-B994E447C20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22908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DAB3A-73A4-436E-9D48-44B03EC4AF0E}" type="datetimeFigureOut">
              <a:rPr lang="en-IE" smtClean="0"/>
              <a:t>03/05/2017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419BE-9FE9-423F-8917-B994E447C20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02197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DAB3A-73A4-436E-9D48-44B03EC4AF0E}" type="datetimeFigureOut">
              <a:rPr lang="en-IE" smtClean="0"/>
              <a:t>03/05/2017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419BE-9FE9-423F-8917-B994E447C20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88475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DAB3A-73A4-436E-9D48-44B03EC4AF0E}" type="datetimeFigureOut">
              <a:rPr lang="en-IE" smtClean="0"/>
              <a:t>03/05/2017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419BE-9FE9-423F-8917-B994E447C20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38815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130175"/>
            <a:ext cx="6784975" cy="965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8183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A4 Paper (210x297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Yvonne</dc:creator>
  <cp:lastModifiedBy>Noonan, Elizabeth</cp:lastModifiedBy>
  <cp:revision>1</cp:revision>
  <dcterms:created xsi:type="dcterms:W3CDTF">2017-01-10T12:57:43Z</dcterms:created>
  <dcterms:modified xsi:type="dcterms:W3CDTF">2017-05-03T11:23:19Z</dcterms:modified>
</cp:coreProperties>
</file>