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7FBDA-E0AB-43A7-889F-0CF8399F931B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4DD69-A9BD-4175-B948-4FAC84C935F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16681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8DB85B-6286-46A3-8E25-A978105C61A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19101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53087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85974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9917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8475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91753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198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77013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97899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97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47655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06E92-F886-49FC-819B-8CCB0087F521}" type="datetimeFigureOut">
              <a:rPr lang="en-IE" smtClean="0"/>
              <a:t>11/03/2013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0EDF3-1D4A-48CF-9CFC-5B7C31C12A2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1770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367086" y="1639094"/>
            <a:ext cx="6480720" cy="14311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lmOh7858_2579      TTTTTCATCGCCTCCTTAAGTTAATTATAAAGTATCGGCTGAGAAATATCGACTATTTGA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hupD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           ------------------------------------------------------------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000" dirty="0" smtClean="0">
              <a:latin typeface="Courier New" pitchFamily="49" charset="0"/>
              <a:cs typeface="Courier New" pitchFamily="49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lmOh7858_2579      ACATAAATGAAAATAATTCTCAATTAGGGGTTCGTCTTTTTGAATATCGTGTTATAATTT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hupD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--------GAAAATAATTCTCAATTAG---------------------------------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	               *******************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lmOh7858_2579      AGTAAAATGAAAAGGACAGTGTTGTGGAGGGGAATTA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hupD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 -------------------------------------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4983" y="4277122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smtClean="0">
                <a:latin typeface="Arial"/>
                <a:cs typeface="Arial"/>
              </a:rPr>
              <a:t>Figure </a:t>
            </a:r>
            <a:r>
              <a:rPr lang="en-GB" sz="1200" b="1" dirty="0" smtClean="0">
                <a:latin typeface="Arial"/>
                <a:cs typeface="Arial"/>
              </a:rPr>
              <a:t>S2</a:t>
            </a:r>
            <a:r>
              <a:rPr lang="en-GB" sz="1200" dirty="0" smtClean="0">
                <a:latin typeface="Arial"/>
                <a:cs typeface="Arial"/>
              </a:rPr>
              <a:t>: </a:t>
            </a:r>
            <a:r>
              <a:rPr lang="en-GB" sz="1200" dirty="0" err="1" smtClean="0">
                <a:latin typeface="Arial"/>
                <a:cs typeface="Arial"/>
              </a:rPr>
              <a:t>Clustal</a:t>
            </a:r>
            <a:r>
              <a:rPr lang="en-GB" sz="1200" dirty="0" smtClean="0">
                <a:latin typeface="Arial"/>
                <a:cs typeface="Arial"/>
              </a:rPr>
              <a:t> W analysis of FUR box found upstream of lmOh7858_2579.  This region was compared to FUR box found in</a:t>
            </a:r>
            <a:r>
              <a:rPr lang="en-GB" sz="1200" i="1" dirty="0" smtClean="0">
                <a:latin typeface="Arial"/>
                <a:cs typeface="Arial"/>
              </a:rPr>
              <a:t> </a:t>
            </a:r>
            <a:r>
              <a:rPr lang="en-GB" sz="1200" i="1" dirty="0" err="1" smtClean="0">
                <a:latin typeface="Arial"/>
                <a:cs typeface="Arial"/>
              </a:rPr>
              <a:t>hupD</a:t>
            </a:r>
            <a:r>
              <a:rPr lang="en-GB" sz="1200" i="1" dirty="0" smtClean="0">
                <a:latin typeface="Arial"/>
                <a:cs typeface="Arial"/>
              </a:rPr>
              <a:t> </a:t>
            </a:r>
            <a:r>
              <a:rPr lang="en-GB" sz="1200" dirty="0" smtClean="0">
                <a:latin typeface="Arial"/>
                <a:cs typeface="Arial"/>
              </a:rPr>
              <a:t>homologue in </a:t>
            </a:r>
            <a:r>
              <a:rPr lang="en-GB" sz="1200" dirty="0" err="1" smtClean="0">
                <a:latin typeface="Arial"/>
                <a:cs typeface="Arial"/>
              </a:rPr>
              <a:t>EGDe</a:t>
            </a:r>
            <a:r>
              <a:rPr lang="en-GB" sz="1200" dirty="0" smtClean="0">
                <a:latin typeface="Arial"/>
                <a:cs typeface="Arial"/>
              </a:rPr>
              <a:t> and found to be completely identical to FUR box found in </a:t>
            </a:r>
            <a:r>
              <a:rPr lang="en-GB" sz="1200" i="1" dirty="0" err="1" smtClean="0">
                <a:latin typeface="Arial"/>
                <a:cs typeface="Arial"/>
              </a:rPr>
              <a:t>hupD</a:t>
            </a:r>
            <a:r>
              <a:rPr lang="en-GB" sz="1200" dirty="0" smtClean="0">
                <a:latin typeface="Arial"/>
                <a:cs typeface="Arial"/>
              </a:rPr>
              <a:t> region.    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5180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Gahan, Cormac</dc:creator>
  <cp:lastModifiedBy>Gahan, Cormac</cp:lastModifiedBy>
  <cp:revision>1</cp:revision>
  <dcterms:created xsi:type="dcterms:W3CDTF">2013-03-11T13:43:30Z</dcterms:created>
  <dcterms:modified xsi:type="dcterms:W3CDTF">2013-03-11T13:43:40Z</dcterms:modified>
</cp:coreProperties>
</file>