
<file path=[Content_Types].xml><?xml version="1.0" encoding="utf-8"?>
<Types xmlns="http://schemas.openxmlformats.org/package/2006/content-types">
  <Default Extension="jpeg" ContentType="image/jpeg"/>
  <Default Extension="mp3" ContentType="audio/m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63" r:id="rId3"/>
    <p:sldId id="262" r:id="rId4"/>
    <p:sldId id="259" r:id="rId5"/>
    <p:sldId id="256" r:id="rId6"/>
    <p:sldId id="268" r:id="rId7"/>
    <p:sldId id="257" r:id="rId8"/>
    <p:sldId id="282" r:id="rId9"/>
    <p:sldId id="264" r:id="rId10"/>
    <p:sldId id="283" r:id="rId11"/>
    <p:sldId id="258" r:id="rId12"/>
    <p:sldId id="284" r:id="rId13"/>
    <p:sldId id="269" r:id="rId14"/>
    <p:sldId id="279" r:id="rId15"/>
    <p:sldId id="285" r:id="rId16"/>
    <p:sldId id="277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9DB9B0-01D2-D712-A006-B7B4A60A357E}" v="78" dt="2023-04-22T10:50:41.824"/>
    <p1510:client id="{36A13415-8726-59D9-8317-89528CFC3131}" v="383" dt="2023-04-23T15:12:17.294"/>
    <p1510:client id="{5DCCF20B-BCE7-A4E7-7C46-F076CD4754CD}" v="88" dt="2023-04-22T15:53:47.936"/>
    <p1510:client id="{A1A48C3C-8205-221A-1B5F-7C69F8E878DA}" v="76" dt="2023-04-21T13:20:25.960"/>
    <p1510:client id="{BA4AF7E0-63CB-6DAA-C06A-19866E89E1A4}" v="6" dt="2023-04-24T08:01:44.385"/>
    <p1510:client id="{CBB607D6-415E-D229-A688-87FE8DAC3718}" v="98" dt="2023-05-02T10:22:38.735"/>
    <p1510:client id="{DB096B1F-5B54-46D4-936C-1553EFBD4139}" v="89" dt="2023-04-21T09:10:01.8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C988CDC-5215-5714-F493-BC189888B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-4445"/>
            <a:ext cx="12019280" cy="677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40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D2DB3BD-1EFA-E5CB-2BA9-0B595B801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13" y="89255"/>
            <a:ext cx="11873087" cy="667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551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picture containing text, different, newspaper, screenshot&#10;&#10;Description automatically generated">
            <a:extLst>
              <a:ext uri="{FF2B5EF4-FFF2-40B4-BE49-F238E27FC236}">
                <a16:creationId xmlns:a16="http://schemas.microsoft.com/office/drawing/2014/main" id="{A15D77FF-3782-A6A6-2F1E-C39385591C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" y="66675"/>
            <a:ext cx="11744960" cy="6572250"/>
          </a:xfrm>
          <a:prstGeom prst="rect">
            <a:avLst/>
          </a:prstGeom>
        </p:spPr>
      </p:pic>
      <p:pic>
        <p:nvPicPr>
          <p:cNvPr id="4" name="Fugazi">
            <a:hlinkClick r:id="" action="ppaction://media"/>
            <a:extLst>
              <a:ext uri="{FF2B5EF4-FFF2-40B4-BE49-F238E27FC236}">
                <a16:creationId xmlns:a16="http://schemas.microsoft.com/office/drawing/2014/main" id="{73E20743-8EB4-6634-D8FD-770D6276386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72960" y="1388745"/>
            <a:ext cx="1097280" cy="79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7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9D346A4A-7EC7-70B5-3BA6-C44FF7E47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20" y="-65967"/>
            <a:ext cx="12239975" cy="691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927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3F1D5401-C66E-DCA9-A755-73C668662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15" y="83930"/>
            <a:ext cx="12088479" cy="677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72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624AC03-6AE9-F2D3-F6C1-B6FA7794F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355"/>
            <a:ext cx="12192000" cy="677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540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AI  CILIP Conference (1)">
            <a:hlinkClick r:id="" action="ppaction://media"/>
            <a:extLst>
              <a:ext uri="{FF2B5EF4-FFF2-40B4-BE49-F238E27FC236}">
                <a16:creationId xmlns:a16="http://schemas.microsoft.com/office/drawing/2014/main" id="{9A325AC6-589F-F56F-C6B3-97301B9AF56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22573" y="-3347"/>
            <a:ext cx="12208929" cy="699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8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CD5DE70-45C2-EF1D-FF87-B9307C994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" y="-4445"/>
            <a:ext cx="12049760" cy="68059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17CF9D-2E63-F1D9-DE06-E63759DDAAB3}"/>
              </a:ext>
            </a:extLst>
          </p:cNvPr>
          <p:cNvSpPr txBox="1"/>
          <p:nvPr/>
        </p:nvSpPr>
        <p:spPr>
          <a:xfrm>
            <a:off x="3505200" y="701039"/>
            <a:ext cx="1849120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b="1" dirty="0">
                <a:latin typeface="Verdana Pro"/>
                <a:cs typeface="Calibri"/>
              </a:rPr>
              <a:t>Any </a:t>
            </a:r>
            <a:endParaRPr lang="en-US" sz="4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F5B180-B575-18E3-5142-1FCEC9071879}"/>
              </a:ext>
            </a:extLst>
          </p:cNvPr>
          <p:cNvSpPr txBox="1"/>
          <p:nvPr/>
        </p:nvSpPr>
        <p:spPr>
          <a:xfrm>
            <a:off x="2733040" y="1544318"/>
            <a:ext cx="3850640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4400" dirty="0">
                <a:latin typeface="Verdana Pro"/>
                <a:cs typeface="Calibri"/>
              </a:rPr>
              <a:t>Questions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30F61-8C4D-B7A8-C1AC-78D46993D42C}"/>
              </a:ext>
            </a:extLst>
          </p:cNvPr>
          <p:cNvSpPr txBox="1"/>
          <p:nvPr/>
        </p:nvSpPr>
        <p:spPr>
          <a:xfrm>
            <a:off x="2661920" y="2722878"/>
            <a:ext cx="3251200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4000" dirty="0">
                <a:latin typeface="Verdana Pro"/>
                <a:cs typeface="Calibri"/>
              </a:rPr>
              <a:t>Comments</a:t>
            </a:r>
            <a:endParaRPr lang="en-US" sz="4000">
              <a:latin typeface="Verdana Pro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85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AI  CILIP Conference Thank you">
            <a:hlinkClick r:id="" action="ppaction://media"/>
            <a:extLst>
              <a:ext uri="{FF2B5EF4-FFF2-40B4-BE49-F238E27FC236}">
                <a16:creationId xmlns:a16="http://schemas.microsoft.com/office/drawing/2014/main" id="{0325AFEA-0421-17B4-972A-BA623199339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2222"/>
            <a:ext cx="12151360" cy="686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54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F93556C-D4B4-F4BC-CAB9-23E734A34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25" y="68371"/>
            <a:ext cx="12194255" cy="670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78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41501FB-DF62-5EB2-149F-CFBDCB3EC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91" y="2331"/>
            <a:ext cx="12166032" cy="682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126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imeline&#10;&#10;Description automatically generated">
            <a:extLst>
              <a:ext uri="{FF2B5EF4-FFF2-40B4-BE49-F238E27FC236}">
                <a16:creationId xmlns:a16="http://schemas.microsoft.com/office/drawing/2014/main" id="{6794A102-1325-A378-291F-B9B1B3C41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445"/>
            <a:ext cx="12192000" cy="686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396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8A80298-01F1-5E9F-0668-623E9AA57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" y="71"/>
            <a:ext cx="12191998" cy="6966231"/>
          </a:xfrm>
          <a:prstGeom prst="rect">
            <a:avLst/>
          </a:prstGeom>
        </p:spPr>
      </p:pic>
      <p:pic>
        <p:nvPicPr>
          <p:cNvPr id="5" name="Sir Henry's on RTE 2014.">
            <a:hlinkClick r:id="" action="ppaction://media"/>
            <a:extLst>
              <a:ext uri="{FF2B5EF4-FFF2-40B4-BE49-F238E27FC236}">
                <a16:creationId xmlns:a16="http://schemas.microsoft.com/office/drawing/2014/main" id="{29A15717-0E1C-02EB-07DB-DAF9CD6791B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7758" y="1435808"/>
            <a:ext cx="8638820" cy="498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88CAA45-C149-1764-1E66-76EAAFA39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445"/>
            <a:ext cx="12192000" cy="686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01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CB4A2C5-A60A-6F25-5C31-5E743CE9B1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4445"/>
            <a:ext cx="12192000" cy="6866890"/>
          </a:xfrm>
          <a:prstGeom prst="rect">
            <a:avLst/>
          </a:prstGeom>
        </p:spPr>
      </p:pic>
      <p:pic>
        <p:nvPicPr>
          <p:cNvPr id="3" name="Shush Intro Jingle MP3">
            <a:hlinkClick r:id="" action="ppaction://media"/>
            <a:extLst>
              <a:ext uri="{FF2B5EF4-FFF2-40B4-BE49-F238E27FC236}">
                <a16:creationId xmlns:a16="http://schemas.microsoft.com/office/drawing/2014/main" id="{897FEC04-805B-1558-485A-BF66FE3049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37915" y="2260039"/>
            <a:ext cx="2934970" cy="249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44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05127EA-3DAF-53FE-EE53-F1D73A653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23" y="457509"/>
            <a:ext cx="11936358" cy="639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42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7549C4D2-635C-62BD-EDCD-0AB861D27E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1" y="-9524"/>
            <a:ext cx="12183531" cy="6862936"/>
          </a:xfrm>
          <a:prstGeom prst="rect">
            <a:avLst/>
          </a:prstGeom>
        </p:spPr>
      </p:pic>
      <p:pic>
        <p:nvPicPr>
          <p:cNvPr id="3" name="boashort (1)_compressed">
            <a:hlinkClick r:id="" action="ppaction://media"/>
            <a:extLst>
              <a:ext uri="{FF2B5EF4-FFF2-40B4-BE49-F238E27FC236}">
                <a16:creationId xmlns:a16="http://schemas.microsoft.com/office/drawing/2014/main" id="{5DB0E522-0F20-23E1-3188-787F0AF42DA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8313" y="1002950"/>
            <a:ext cx="8483598" cy="526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8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3</Words>
  <Application>Microsoft Office PowerPoint</Application>
  <PresentationFormat>Widescreen</PresentationFormat>
  <Paragraphs>3</Paragraphs>
  <Slides>17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Verdana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Siobhan Bowman</cp:lastModifiedBy>
  <cp:revision>332</cp:revision>
  <dcterms:created xsi:type="dcterms:W3CDTF">2023-04-21T08:33:41Z</dcterms:created>
  <dcterms:modified xsi:type="dcterms:W3CDTF">2023-05-04T09:08:08Z</dcterms:modified>
</cp:coreProperties>
</file>